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2"/>
  </p:notesMasterIdLst>
  <p:handoutMasterIdLst>
    <p:handoutMasterId r:id="rId13"/>
  </p:handoutMasterIdLst>
  <p:sldIdLst>
    <p:sldId id="256" r:id="rId2"/>
    <p:sldId id="261" r:id="rId3"/>
    <p:sldId id="287" r:id="rId4"/>
    <p:sldId id="288" r:id="rId5"/>
    <p:sldId id="286" r:id="rId6"/>
    <p:sldId id="285" r:id="rId7"/>
    <p:sldId id="284" r:id="rId8"/>
    <p:sldId id="265" r:id="rId9"/>
    <p:sldId id="260" r:id="rId10"/>
    <p:sldId id="279" r:id="rId1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07" autoAdjust="0"/>
  </p:normalViewPr>
  <p:slideViewPr>
    <p:cSldViewPr snapToGrid="0">
      <p:cViewPr varScale="1">
        <p:scale>
          <a:sx n="69" d="100"/>
          <a:sy n="69" d="100"/>
        </p:scale>
        <p:origin x="-492" y="-68"/>
      </p:cViewPr>
      <p:guideLst>
        <p:guide orient="horz" pos="2160"/>
        <p:guide pos="3840"/>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2921389-6FAD-4610-B349-A2387340CA34}" type="datetime1">
              <a:rPr lang="zh-CN" altLang="en-US" smtClean="0">
                <a:latin typeface="Microsoft YaHei UI" panose="020B0503020204020204" pitchFamily="34" charset="-122"/>
                <a:ea typeface="Microsoft YaHei UI" panose="020B0503020204020204" pitchFamily="34" charset="-122"/>
              </a:rPr>
              <a:t>2019/3/7</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35AF81EF-E5BA-4E58-8BAE-462EBA65E9B6}" type="datetime1">
              <a:rPr lang="zh-CN" altLang="en-US" smtClean="0"/>
              <a:pPr/>
              <a:t>2019/3/7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8649DAF-093F-4482-AA38-346E9A2DEE94}" type="slidenum">
              <a:rPr lang="en-US" altLang="zh-CN" noProof="0" smtClean="0"/>
              <a:pPr/>
              <a:t>‹#›</a:t>
            </a:fld>
            <a:endParaRPr lang="zh-CN" altLang="en-US" noProof="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49DAF-093F-4482-AA38-346E9A2DEE94}" type="slidenum">
              <a:rPr lang="en-US" altLang="zh-CN" smtClean="0"/>
              <a:pPr/>
              <a:t>1</a:t>
            </a:fld>
            <a:endParaRPr lang="zh-CN" altLang="en-US"/>
          </a:p>
        </p:txBody>
      </p:sp>
    </p:spTree>
    <p:extLst>
      <p:ext uri="{BB962C8B-B14F-4D97-AF65-F5344CB8AC3E}">
        <p14:creationId xmlns:p14="http://schemas.microsoft.com/office/powerpoint/2010/main" val="265269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49DAF-093F-4482-AA38-346E9A2DEE94}" type="slidenum">
              <a:rPr lang="en-US" altLang="zh-CN" smtClean="0"/>
              <a:pPr/>
              <a:t>10</a:t>
            </a:fld>
            <a:endParaRPr lang="zh-CN" altLang="en-US"/>
          </a:p>
        </p:txBody>
      </p:sp>
    </p:spTree>
    <p:extLst>
      <p:ext uri="{BB962C8B-B14F-4D97-AF65-F5344CB8AC3E}">
        <p14:creationId xmlns:p14="http://schemas.microsoft.com/office/powerpoint/2010/main" val="7287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49DAF-093F-4482-AA38-346E9A2DEE94}" type="slidenum">
              <a:rPr lang="en-US" altLang="zh-CN" smtClean="0"/>
              <a:pPr/>
              <a:t>2</a:t>
            </a:fld>
            <a:endParaRPr lang="zh-CN" altLang="en-US"/>
          </a:p>
        </p:txBody>
      </p:sp>
    </p:spTree>
    <p:extLst>
      <p:ext uri="{BB962C8B-B14F-4D97-AF65-F5344CB8AC3E}">
        <p14:creationId xmlns:p14="http://schemas.microsoft.com/office/powerpoint/2010/main" val="1856855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49DAF-093F-4482-AA38-346E9A2DEE94}" type="slidenum">
              <a:rPr lang="en-US" altLang="zh-CN" smtClean="0"/>
              <a:pPr/>
              <a:t>3</a:t>
            </a:fld>
            <a:endParaRPr lang="zh-CN" altLang="en-US"/>
          </a:p>
        </p:txBody>
      </p:sp>
    </p:spTree>
    <p:extLst>
      <p:ext uri="{BB962C8B-B14F-4D97-AF65-F5344CB8AC3E}">
        <p14:creationId xmlns:p14="http://schemas.microsoft.com/office/powerpoint/2010/main" val="4288285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49DAF-093F-4482-AA38-346E9A2DEE94}" type="slidenum">
              <a:rPr lang="en-US" altLang="zh-CN" smtClean="0"/>
              <a:pPr/>
              <a:t>4</a:t>
            </a:fld>
            <a:endParaRPr lang="zh-CN" altLang="en-US"/>
          </a:p>
        </p:txBody>
      </p:sp>
    </p:spTree>
    <p:extLst>
      <p:ext uri="{BB962C8B-B14F-4D97-AF65-F5344CB8AC3E}">
        <p14:creationId xmlns:p14="http://schemas.microsoft.com/office/powerpoint/2010/main" val="335130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49DAF-093F-4482-AA38-346E9A2DEE94}" type="slidenum">
              <a:rPr lang="en-US" altLang="zh-CN" smtClean="0"/>
              <a:pPr/>
              <a:t>5</a:t>
            </a:fld>
            <a:endParaRPr lang="zh-CN" altLang="en-US"/>
          </a:p>
        </p:txBody>
      </p:sp>
    </p:spTree>
    <p:extLst>
      <p:ext uri="{BB962C8B-B14F-4D97-AF65-F5344CB8AC3E}">
        <p14:creationId xmlns:p14="http://schemas.microsoft.com/office/powerpoint/2010/main" val="1484640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49DAF-093F-4482-AA38-346E9A2DEE94}" type="slidenum">
              <a:rPr lang="en-US" altLang="zh-CN" smtClean="0"/>
              <a:pPr/>
              <a:t>6</a:t>
            </a:fld>
            <a:endParaRPr lang="zh-CN" altLang="en-US"/>
          </a:p>
        </p:txBody>
      </p:sp>
    </p:spTree>
    <p:extLst>
      <p:ext uri="{BB962C8B-B14F-4D97-AF65-F5344CB8AC3E}">
        <p14:creationId xmlns:p14="http://schemas.microsoft.com/office/powerpoint/2010/main" val="118414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49DAF-093F-4482-AA38-346E9A2DEE94}" type="slidenum">
              <a:rPr lang="en-US" altLang="zh-CN" smtClean="0"/>
              <a:pPr/>
              <a:t>7</a:t>
            </a:fld>
            <a:endParaRPr lang="zh-CN" altLang="en-US"/>
          </a:p>
        </p:txBody>
      </p:sp>
    </p:spTree>
    <p:extLst>
      <p:ext uri="{BB962C8B-B14F-4D97-AF65-F5344CB8AC3E}">
        <p14:creationId xmlns:p14="http://schemas.microsoft.com/office/powerpoint/2010/main" val="65008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649DAF-093F-4482-AA38-346E9A2DEE94}" type="slidenum">
              <a:rPr lang="en-US" altLang="zh-CN" smtClean="0"/>
              <a:pPr/>
              <a:t>8</a:t>
            </a:fld>
            <a:endParaRPr lang="zh-CN" altLang="en-US"/>
          </a:p>
        </p:txBody>
      </p:sp>
    </p:spTree>
    <p:extLst>
      <p:ext uri="{BB962C8B-B14F-4D97-AF65-F5344CB8AC3E}">
        <p14:creationId xmlns:p14="http://schemas.microsoft.com/office/powerpoint/2010/main" val="4191483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灯片编号占位符 3"/>
          <p:cNvSpPr>
            <a:spLocks noGrp="1"/>
          </p:cNvSpPr>
          <p:nvPr>
            <p:ph type="sldNum" sz="quarter" idx="10"/>
          </p:nvPr>
        </p:nvSpPr>
        <p:spPr/>
        <p:txBody>
          <a:bodyPr rtlCol="0"/>
          <a:lstStyle/>
          <a:p>
            <a:pPr rtl="0"/>
            <a:fld id="{B8649DAF-093F-4482-AA38-346E9A2DEE94}" type="slidenum">
              <a:rPr lang="en-ZA" altLang="zh-CN" smtClean="0"/>
              <a:t>9</a:t>
            </a:fld>
            <a:endParaRPr lang="zh-CN" altLang="en-ZA"/>
          </a:p>
        </p:txBody>
      </p:sp>
    </p:spTree>
    <p:extLst>
      <p:ext uri="{BB962C8B-B14F-4D97-AF65-F5344CB8AC3E}">
        <p14:creationId xmlns:p14="http://schemas.microsoft.com/office/powerpoint/2010/main" val="194780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32" name="图片占位符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Microsoft YaHei UI" panose="020B0503020204020204" pitchFamily="34" charset="-122"/>
                <a:cs typeface="Times New Roman" panose="02020603050405020304" pitchFamily="18" charset="0"/>
              </a:defRPr>
            </a:lvl1pPr>
          </a:lstStyle>
          <a:p>
            <a:pPr rtl="0"/>
            <a:r>
              <a:rPr lang="zh-CN" altLang="en-US" dirty="0"/>
              <a:t>在此处插入或拖放图像</a:t>
            </a:r>
          </a:p>
        </p:txBody>
      </p:sp>
      <p:sp>
        <p:nvSpPr>
          <p:cNvPr id="2" name="标题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rtlCol="0" anchor="b"/>
          <a:lstStyle>
            <a:lvl1pPr algn="l" rtl="0">
              <a:defRPr sz="4200" spc="-150">
                <a:solidFill>
                  <a:schemeClr val="bg1"/>
                </a:solidFill>
              </a:defRPr>
            </a:lvl1pPr>
          </a:lstStyle>
          <a:p>
            <a:pPr rtl="0"/>
            <a:r>
              <a:rPr lang="zh-CN" altLang="en-US" dirty="0"/>
              <a:t>单击此处编辑母版 </a:t>
            </a:r>
            <a:br>
              <a:rPr lang="zh-CN" altLang="en-US" dirty="0"/>
            </a:br>
            <a:r>
              <a:rPr lang="zh-CN" altLang="en-US" dirty="0"/>
              <a:t>标题样式</a:t>
            </a:r>
          </a:p>
        </p:txBody>
      </p:sp>
      <p:sp>
        <p:nvSpPr>
          <p:cNvPr id="3" name="副标题 2">
            <a:extLst>
              <a:ext uri="{FF2B5EF4-FFF2-40B4-BE49-F238E27FC236}">
                <a16:creationId xmlns:a16="http://schemas.microsoft.com/office/drawing/2014/main" xmlns=""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rtlCol="0"/>
          <a:lstStyle>
            <a:lvl1pPr marL="0" indent="0" algn="l" rtl="0">
              <a:buNone/>
              <a:defRPr sz="2100">
                <a:solidFill>
                  <a:schemeClr val="bg1"/>
                </a:solidFill>
                <a:latin typeface="Microsoft YaHei UI Light" panose="020B0502040204020203" pitchFamily="34" charset="-122"/>
                <a:ea typeface="Microsoft YaHei UI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a:t>单击此处编辑母版副标题样式</a:t>
            </a:r>
            <a:endParaRPr lang="zh-CN" altLang="en-US"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倍图像项目符号右对齐">
    <p:spTree>
      <p:nvGrpSpPr>
        <p:cNvPr id="1" name=""/>
        <p:cNvGrpSpPr/>
        <p:nvPr/>
      </p:nvGrpSpPr>
      <p:grpSpPr>
        <a:xfrm>
          <a:off x="0" y="0"/>
          <a:ext cx="0" cy="0"/>
          <a:chOff x="0" y="0"/>
          <a:chExt cx="0" cy="0"/>
        </a:xfrm>
      </p:grpSpPr>
      <p:sp>
        <p:nvSpPr>
          <p:cNvPr id="35" name="椭圆形 34">
            <a:extLst>
              <a:ext uri="{FF2B5EF4-FFF2-40B4-BE49-F238E27FC236}">
                <a16:creationId xmlns:a16="http://schemas.microsoft.com/office/drawing/2014/main" xmlns=""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3" name="椭圆形 32">
            <a:extLst>
              <a:ext uri="{FF2B5EF4-FFF2-40B4-BE49-F238E27FC236}">
                <a16:creationId xmlns:a16="http://schemas.microsoft.com/office/drawing/2014/main" xmlns=""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4" name="椭圆形 33">
            <a:extLst>
              <a:ext uri="{FF2B5EF4-FFF2-40B4-BE49-F238E27FC236}">
                <a16:creationId xmlns:a16="http://schemas.microsoft.com/office/drawing/2014/main" xmlns=""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42" name="长方形 41">
            <a:extLst>
              <a:ext uri="{FF2B5EF4-FFF2-40B4-BE49-F238E27FC236}">
                <a16:creationId xmlns:a16="http://schemas.microsoft.com/office/drawing/2014/main" xmlns=""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0" name="图片占位符 19">
            <a:extLst>
              <a:ext uri="{FF2B5EF4-FFF2-40B4-BE49-F238E27FC236}">
                <a16:creationId xmlns:a16="http://schemas.microsoft.com/office/drawing/2014/main" xmlns=""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Microsoft YaHei UI" panose="020B0503020204020204" pitchFamily="34" charset="-122"/>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noProof="0"/>
              <a:t>在此处插入或拖放图像</a:t>
            </a:r>
          </a:p>
        </p:txBody>
      </p:sp>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a:xfrm>
            <a:off x="7068457" y="432000"/>
            <a:ext cx="4703542" cy="432000"/>
          </a:xfrm>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5" name="文本占位符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8768283" y="3582825"/>
            <a:ext cx="3002400" cy="720000"/>
          </a:xfrm>
        </p:spPr>
        <p:txBody>
          <a:bodyPr rtlCol="0"/>
          <a:lstStyle>
            <a:lvl1pPr marL="0" indent="0" algn="l">
              <a:buNone/>
              <a:defRPr sz="1600"/>
            </a:lvl1pPr>
          </a:lstStyle>
          <a:p>
            <a:pPr lvl="0" rtl="0"/>
            <a:r>
              <a:rPr lang="zh-CN" altLang="en-US" noProof="0"/>
              <a:t>项目符号说明</a:t>
            </a:r>
          </a:p>
        </p:txBody>
      </p:sp>
      <p:sp>
        <p:nvSpPr>
          <p:cNvPr id="13" name="文本占位符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8768283" y="5147461"/>
            <a:ext cx="3002400" cy="720000"/>
          </a:xfrm>
        </p:spPr>
        <p:txBody>
          <a:bodyPr rtlCol="0"/>
          <a:lstStyle>
            <a:lvl1pPr marL="0" indent="0" algn="l">
              <a:buNone/>
              <a:defRPr sz="1600"/>
            </a:lvl1pPr>
          </a:lstStyle>
          <a:p>
            <a:pPr lvl="0" rtl="0"/>
            <a:r>
              <a:rPr lang="zh-CN" altLang="en-US" noProof="0"/>
              <a:t>项目符号说明</a:t>
            </a:r>
          </a:p>
        </p:txBody>
      </p:sp>
      <p:sp>
        <p:nvSpPr>
          <p:cNvPr id="6" name="文本占位符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8768283" y="1369128"/>
            <a:ext cx="3002400" cy="432000"/>
          </a:xfrm>
        </p:spPr>
        <p:txBody>
          <a:bodyPr rtlCol="0"/>
          <a:lstStyle>
            <a:lvl1pPr marL="0" indent="0" algn="l">
              <a:buNone/>
              <a:defRPr b="1">
                <a:latin typeface="Microsoft YaHei UI" panose="020B0503020204020204" pitchFamily="34" charset="-122"/>
                <a:ea typeface="Microsoft YaHei UI" panose="020B0503020204020204" pitchFamily="34" charset="-122"/>
              </a:defRPr>
            </a:lvl1pPr>
          </a:lstStyle>
          <a:p>
            <a:pPr lvl="0" rtl="0"/>
            <a:r>
              <a:rPr lang="zh-CN" altLang="en-US" noProof="0" dirty="0"/>
              <a:t>项目符号 </a:t>
            </a:r>
            <a:r>
              <a:rPr lang="en-US" altLang="zh-CN" noProof="0" dirty="0"/>
              <a:t>1</a:t>
            </a:r>
            <a:endParaRPr lang="zh-CN" altLang="en-US" noProof="0" dirty="0"/>
          </a:p>
        </p:txBody>
      </p:sp>
      <p:sp>
        <p:nvSpPr>
          <p:cNvPr id="10" name="文本占位符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8768283" y="2933764"/>
            <a:ext cx="3002400" cy="432000"/>
          </a:xfrm>
        </p:spPr>
        <p:txBody>
          <a:bodyPr rtlCol="0"/>
          <a:lstStyle>
            <a:lvl1pPr marL="0" indent="0" algn="l">
              <a:buNone/>
              <a:defRPr b="1">
                <a:latin typeface="Microsoft YaHei UI" panose="020B0503020204020204" pitchFamily="34" charset="-122"/>
                <a:ea typeface="Microsoft YaHei UI" panose="020B0503020204020204" pitchFamily="34" charset="-122"/>
              </a:defRPr>
            </a:lvl1pPr>
          </a:lstStyle>
          <a:p>
            <a:pPr lvl="0" rtl="0"/>
            <a:r>
              <a:rPr lang="zh-CN" altLang="en-US" noProof="0"/>
              <a:t>项目符号 </a:t>
            </a:r>
            <a:r>
              <a:rPr lang="en-US" altLang="zh-CN" noProof="0"/>
              <a:t>2</a:t>
            </a:r>
            <a:endParaRPr lang="zh-CN" altLang="en-US" noProof="0"/>
          </a:p>
        </p:txBody>
      </p:sp>
      <p:sp>
        <p:nvSpPr>
          <p:cNvPr id="12" name="文本占位符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8768283" y="4498400"/>
            <a:ext cx="3002400" cy="432000"/>
          </a:xfrm>
        </p:spPr>
        <p:txBody>
          <a:bodyPr rtlCol="0"/>
          <a:lstStyle>
            <a:lvl1pPr marL="0" indent="0" algn="l">
              <a:buNone/>
              <a:defRPr b="1">
                <a:latin typeface="Microsoft YaHei UI" panose="020B0503020204020204" pitchFamily="34" charset="-122"/>
                <a:ea typeface="Microsoft YaHei UI" panose="020B0503020204020204" pitchFamily="34" charset="-122"/>
              </a:defRPr>
            </a:lvl1pPr>
          </a:lstStyle>
          <a:p>
            <a:pPr lvl="0" rtl="0"/>
            <a:r>
              <a:rPr lang="zh-CN" altLang="en-US" noProof="0"/>
              <a:t>项目符号 </a:t>
            </a:r>
            <a:r>
              <a:rPr lang="en-US" altLang="zh-CN" noProof="0"/>
              <a:t>3</a:t>
            </a:r>
            <a:endParaRPr lang="zh-CN" altLang="en-US" noProof="0"/>
          </a:p>
        </p:txBody>
      </p:sp>
      <p:sp>
        <p:nvSpPr>
          <p:cNvPr id="21" name="文本占位符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8768283" y="1975094"/>
            <a:ext cx="3002400" cy="720000"/>
          </a:xfrm>
        </p:spPr>
        <p:txBody>
          <a:bodyPr rtlCol="0"/>
          <a:lstStyle>
            <a:lvl1pPr marL="0" indent="0" algn="l">
              <a:buNone/>
              <a:defRPr sz="1600"/>
            </a:lvl1pPr>
          </a:lstStyle>
          <a:p>
            <a:pPr lvl="0" rtl="0"/>
            <a:r>
              <a:rPr lang="zh-CN" altLang="en-US" noProof="0"/>
              <a:t>项目符号说明</a:t>
            </a:r>
          </a:p>
        </p:txBody>
      </p:sp>
      <p:sp>
        <p:nvSpPr>
          <p:cNvPr id="51" name="八边形 50">
            <a:extLst>
              <a:ext uri="{FF2B5EF4-FFF2-40B4-BE49-F238E27FC236}">
                <a16:creationId xmlns:a16="http://schemas.microsoft.com/office/drawing/2014/main" xmlns=""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52" name="椭圆形 51">
            <a:extLst>
              <a:ext uri="{FF2B5EF4-FFF2-40B4-BE49-F238E27FC236}">
                <a16:creationId xmlns:a16="http://schemas.microsoft.com/office/drawing/2014/main" xmlns=""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accent1"/>
              </a:solidFill>
              <a:latin typeface="Microsoft YaHei UI Light" panose="020B0502040204020203" pitchFamily="34" charset="-122"/>
            </a:endParaRPr>
          </a:p>
        </p:txBody>
      </p:sp>
      <p:sp>
        <p:nvSpPr>
          <p:cNvPr id="53" name="椭圆形 52">
            <a:extLst>
              <a:ext uri="{FF2B5EF4-FFF2-40B4-BE49-F238E27FC236}">
                <a16:creationId xmlns:a16="http://schemas.microsoft.com/office/drawing/2014/main" xmlns=""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54" name="椭圆形 53">
            <a:extLst>
              <a:ext uri="{FF2B5EF4-FFF2-40B4-BE49-F238E27FC236}">
                <a16:creationId xmlns:a16="http://schemas.microsoft.com/office/drawing/2014/main" xmlns=""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accent1"/>
              </a:solidFill>
              <a:latin typeface="Microsoft YaHei UI Light" panose="020B0502040204020203" pitchFamily="34" charset="-122"/>
            </a:endParaRPr>
          </a:p>
        </p:txBody>
      </p:sp>
      <p:sp>
        <p:nvSpPr>
          <p:cNvPr id="55" name="灯片编号占位符 54">
            <a:extLst>
              <a:ext uri="{FF2B5EF4-FFF2-40B4-BE49-F238E27FC236}">
                <a16:creationId xmlns:a16="http://schemas.microsoft.com/office/drawing/2014/main" xmlns="" id="{8702E81C-40F0-489E-8339-0139157E6327}"/>
              </a:ext>
            </a:extLst>
          </p:cNvPr>
          <p:cNvSpPr>
            <a:spLocks noGrp="1"/>
          </p:cNvSpPr>
          <p:nvPr>
            <p:ph type="sldNum" sz="quarter" idx="26"/>
          </p:nvPr>
        </p:nvSpPr>
        <p:spPr/>
        <p:txBody>
          <a:bodyPr rtlCol="0"/>
          <a:lstStyle/>
          <a:p>
            <a:pPr rtl="0"/>
            <a:fld id="{19B51A1E-902D-48AF-9020-955120F399B6}" type="slidenum">
              <a:rPr lang="en-US" altLang="zh-CN" noProof="0" smtClean="0"/>
              <a:pPr/>
              <a:t>‹#›</a:t>
            </a:fld>
            <a:endParaRPr lang="zh-CN" altLang="en-US" noProof="0"/>
          </a:p>
        </p:txBody>
      </p:sp>
      <p:grpSp>
        <p:nvGrpSpPr>
          <p:cNvPr id="22" name="组 21">
            <a:extLst>
              <a:ext uri="{FF2B5EF4-FFF2-40B4-BE49-F238E27FC236}">
                <a16:creationId xmlns:a16="http://schemas.microsoft.com/office/drawing/2014/main" xmlns="" id="{9089FAF0-BF60-4AB9-A62E-595008DC4646}"/>
              </a:ext>
            </a:extLst>
          </p:cNvPr>
          <p:cNvGrpSpPr/>
          <p:nvPr userDrawn="1"/>
        </p:nvGrpSpPr>
        <p:grpSpPr>
          <a:xfrm>
            <a:off x="1892000" y="2269752"/>
            <a:ext cx="3081180" cy="3011457"/>
            <a:chOff x="1892000" y="2269752"/>
            <a:chExt cx="3081180" cy="3011457"/>
          </a:xfrm>
        </p:grpSpPr>
        <p:sp>
          <p:nvSpPr>
            <p:cNvPr id="26" name="任意多边形：形状 13">
              <a:extLst>
                <a:ext uri="{FF2B5EF4-FFF2-40B4-BE49-F238E27FC236}">
                  <a16:creationId xmlns:a16="http://schemas.microsoft.com/office/drawing/2014/main" xmlns=""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7" name="任意多边形：形状 26">
              <a:extLst>
                <a:ext uri="{FF2B5EF4-FFF2-40B4-BE49-F238E27FC236}">
                  <a16:creationId xmlns:a16="http://schemas.microsoft.com/office/drawing/2014/main" xmlns=""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8" name="任意多边形：形状 17">
              <a:extLst>
                <a:ext uri="{FF2B5EF4-FFF2-40B4-BE49-F238E27FC236}">
                  <a16:creationId xmlns:a16="http://schemas.microsoft.com/office/drawing/2014/main" xmlns=""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9" name="任意多边形：形状 19">
              <a:extLst>
                <a:ext uri="{FF2B5EF4-FFF2-40B4-BE49-F238E27FC236}">
                  <a16:creationId xmlns:a16="http://schemas.microsoft.com/office/drawing/2014/main" xmlns=""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0" name="任意多边形：形状 23">
              <a:extLst>
                <a:ext uri="{FF2B5EF4-FFF2-40B4-BE49-F238E27FC236}">
                  <a16:creationId xmlns:a16="http://schemas.microsoft.com/office/drawing/2014/main" xmlns=""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1" name="任意多边形：形状 30">
              <a:extLst>
                <a:ext uri="{FF2B5EF4-FFF2-40B4-BE49-F238E27FC236}">
                  <a16:creationId xmlns:a16="http://schemas.microsoft.com/office/drawing/2014/main" xmlns=""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2" name="任意多边形：形状 28">
              <a:extLst>
                <a:ext uri="{FF2B5EF4-FFF2-40B4-BE49-F238E27FC236}">
                  <a16:creationId xmlns:a16="http://schemas.microsoft.com/office/drawing/2014/main" xmlns=""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grpSp>
      <p:sp>
        <p:nvSpPr>
          <p:cNvPr id="38" name="图片占位符 3">
            <a:extLst>
              <a:ext uri="{FF2B5EF4-FFF2-40B4-BE49-F238E27FC236}">
                <a16:creationId xmlns:a16="http://schemas.microsoft.com/office/drawing/2014/main" xmlns="" id="{EC82E52C-5E33-5942-8474-7ED4354EC95D}"/>
              </a:ext>
            </a:extLst>
          </p:cNvPr>
          <p:cNvSpPr>
            <a:spLocks noGrp="1"/>
          </p:cNvSpPr>
          <p:nvPr>
            <p:ph type="pic" sz="quarter" idx="30" hasCustomPrompt="1"/>
          </p:nvPr>
        </p:nvSpPr>
        <p:spPr>
          <a:xfrm>
            <a:off x="7405874" y="4835817"/>
            <a:ext cx="691688" cy="691688"/>
          </a:xfrm>
        </p:spPr>
        <p:txBody>
          <a:bodyPr rtlCol="0"/>
          <a:lstStyle>
            <a:lvl1pPr marL="0" indent="0">
              <a:buNone/>
              <a:defRPr/>
            </a:lvl1pPr>
          </a:lstStyle>
          <a:p>
            <a:pPr rtl="0"/>
            <a:r>
              <a:rPr lang="zh-CN" altLang="en-US" noProof="0"/>
              <a:t>单击图标以添加图片</a:t>
            </a:r>
          </a:p>
        </p:txBody>
      </p:sp>
      <p:sp>
        <p:nvSpPr>
          <p:cNvPr id="39" name="图片占位符 3">
            <a:extLst>
              <a:ext uri="{FF2B5EF4-FFF2-40B4-BE49-F238E27FC236}">
                <a16:creationId xmlns:a16="http://schemas.microsoft.com/office/drawing/2014/main" xmlns="" id="{07EC0147-5BE6-9248-BF42-BD99608F459C}"/>
              </a:ext>
            </a:extLst>
          </p:cNvPr>
          <p:cNvSpPr>
            <a:spLocks noGrp="1"/>
          </p:cNvSpPr>
          <p:nvPr>
            <p:ph type="pic" sz="quarter" idx="31" hasCustomPrompt="1"/>
          </p:nvPr>
        </p:nvSpPr>
        <p:spPr>
          <a:xfrm>
            <a:off x="7405874" y="3271181"/>
            <a:ext cx="691688" cy="691688"/>
          </a:xfrm>
        </p:spPr>
        <p:txBody>
          <a:bodyPr rtlCol="0"/>
          <a:lstStyle>
            <a:lvl1pPr marL="0" indent="0">
              <a:buNone/>
              <a:defRPr/>
            </a:lvl1pPr>
          </a:lstStyle>
          <a:p>
            <a:pPr rtl="0"/>
            <a:r>
              <a:rPr lang="zh-CN" altLang="en-US" noProof="0"/>
              <a:t>单击图标以添加图片</a:t>
            </a:r>
          </a:p>
        </p:txBody>
      </p:sp>
      <p:sp>
        <p:nvSpPr>
          <p:cNvPr id="40" name="图片占位符 3">
            <a:extLst>
              <a:ext uri="{FF2B5EF4-FFF2-40B4-BE49-F238E27FC236}">
                <a16:creationId xmlns:a16="http://schemas.microsoft.com/office/drawing/2014/main" xmlns="" id="{2B8E1942-1472-BC49-A624-3A31190A69E1}"/>
              </a:ext>
            </a:extLst>
          </p:cNvPr>
          <p:cNvSpPr>
            <a:spLocks noGrp="1"/>
          </p:cNvSpPr>
          <p:nvPr>
            <p:ph type="pic" sz="quarter" idx="32" hasCustomPrompt="1"/>
          </p:nvPr>
        </p:nvSpPr>
        <p:spPr>
          <a:xfrm>
            <a:off x="7405874" y="1706545"/>
            <a:ext cx="691688" cy="691688"/>
          </a:xfrm>
        </p:spPr>
        <p:txBody>
          <a:bodyPr rtlCol="0"/>
          <a:lstStyle>
            <a:lvl1pPr marL="0" indent="0">
              <a:buNone/>
              <a:defRPr/>
            </a:lvl1pPr>
          </a:lstStyle>
          <a:p>
            <a:pPr rtl="0"/>
            <a:r>
              <a:rPr lang="zh-CN" altLang="en-US" noProof="0"/>
              <a:t>单击图标以添加图片</a:t>
            </a:r>
          </a:p>
        </p:txBody>
      </p:sp>
    </p:spTree>
    <p:extLst>
      <p:ext uri="{BB962C8B-B14F-4D97-AF65-F5344CB8AC3E}">
        <p14:creationId xmlns:p14="http://schemas.microsoft.com/office/powerpoint/2010/main"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数字产品">
    <p:spTree>
      <p:nvGrpSpPr>
        <p:cNvPr id="1" name=""/>
        <p:cNvGrpSpPr/>
        <p:nvPr/>
      </p:nvGrpSpPr>
      <p:grpSpPr>
        <a:xfrm>
          <a:off x="0" y="0"/>
          <a:ext cx="0" cy="0"/>
          <a:chOff x="0" y="0"/>
          <a:chExt cx="0" cy="0"/>
        </a:xfrm>
      </p:grpSpPr>
      <p:sp>
        <p:nvSpPr>
          <p:cNvPr id="24" name="任意多边形：形状 23">
            <a:extLst>
              <a:ext uri="{FF2B5EF4-FFF2-40B4-BE49-F238E27FC236}">
                <a16:creationId xmlns:a16="http://schemas.microsoft.com/office/drawing/2014/main" xmlns=""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5" name="任意多边形：形状 24">
            <a:extLst>
              <a:ext uri="{FF2B5EF4-FFF2-40B4-BE49-F238E27FC236}">
                <a16:creationId xmlns:a16="http://schemas.microsoft.com/office/drawing/2014/main" xmlns=""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6" name="任意多边形：形状 25">
            <a:extLst>
              <a:ext uri="{FF2B5EF4-FFF2-40B4-BE49-F238E27FC236}">
                <a16:creationId xmlns:a16="http://schemas.microsoft.com/office/drawing/2014/main" xmlns=""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7" name="任意多边形：形状 26">
            <a:extLst>
              <a:ext uri="{FF2B5EF4-FFF2-40B4-BE49-F238E27FC236}">
                <a16:creationId xmlns:a16="http://schemas.microsoft.com/office/drawing/2014/main" xmlns=""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8" name="任意多边形：形状 27">
            <a:extLst>
              <a:ext uri="{FF2B5EF4-FFF2-40B4-BE49-F238E27FC236}">
                <a16:creationId xmlns:a16="http://schemas.microsoft.com/office/drawing/2014/main" xmlns=""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9" name="任意多边形：形状 28">
            <a:extLst>
              <a:ext uri="{FF2B5EF4-FFF2-40B4-BE49-F238E27FC236}">
                <a16:creationId xmlns:a16="http://schemas.microsoft.com/office/drawing/2014/main" xmlns=""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0" name="任意多边形：形状 29">
            <a:extLst>
              <a:ext uri="{FF2B5EF4-FFF2-40B4-BE49-F238E27FC236}">
                <a16:creationId xmlns:a16="http://schemas.microsoft.com/office/drawing/2014/main" xmlns=""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1" name="任意多边形：形状 30">
            <a:extLst>
              <a:ext uri="{FF2B5EF4-FFF2-40B4-BE49-F238E27FC236}">
                <a16:creationId xmlns:a16="http://schemas.microsoft.com/office/drawing/2014/main" xmlns=""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2" name="任意多边形：形状 31">
            <a:extLst>
              <a:ext uri="{FF2B5EF4-FFF2-40B4-BE49-F238E27FC236}">
                <a16:creationId xmlns:a16="http://schemas.microsoft.com/office/drawing/2014/main" xmlns=""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3" name="任意多边形：形状 32">
            <a:extLst>
              <a:ext uri="{FF2B5EF4-FFF2-40B4-BE49-F238E27FC236}">
                <a16:creationId xmlns:a16="http://schemas.microsoft.com/office/drawing/2014/main" xmlns=""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4" name="任意多边形：形状 33">
            <a:extLst>
              <a:ext uri="{FF2B5EF4-FFF2-40B4-BE49-F238E27FC236}">
                <a16:creationId xmlns:a16="http://schemas.microsoft.com/office/drawing/2014/main" xmlns=""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5" name="任意多边形：形状 34">
            <a:extLst>
              <a:ext uri="{FF2B5EF4-FFF2-40B4-BE49-F238E27FC236}">
                <a16:creationId xmlns:a16="http://schemas.microsoft.com/office/drawing/2014/main" xmlns=""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6" name="任意多边形：形状 35">
            <a:extLst>
              <a:ext uri="{FF2B5EF4-FFF2-40B4-BE49-F238E27FC236}">
                <a16:creationId xmlns:a16="http://schemas.microsoft.com/office/drawing/2014/main" xmlns=""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7" name="任意多边形：形状 36">
            <a:extLst>
              <a:ext uri="{FF2B5EF4-FFF2-40B4-BE49-F238E27FC236}">
                <a16:creationId xmlns:a16="http://schemas.microsoft.com/office/drawing/2014/main" xmlns=""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grpSp>
        <p:nvGrpSpPr>
          <p:cNvPr id="43" name="组 42">
            <a:extLst>
              <a:ext uri="{FF2B5EF4-FFF2-40B4-BE49-F238E27FC236}">
                <a16:creationId xmlns:a16="http://schemas.microsoft.com/office/drawing/2014/main" xmlns="" id="{0725BC56-C7B6-400F-80F9-3F968E2CAE0E}"/>
              </a:ext>
            </a:extLst>
          </p:cNvPr>
          <p:cNvGrpSpPr/>
          <p:nvPr userDrawn="1"/>
        </p:nvGrpSpPr>
        <p:grpSpPr>
          <a:xfrm>
            <a:off x="3383603" y="1013721"/>
            <a:ext cx="7749965" cy="5100743"/>
            <a:chOff x="510812" y="938373"/>
            <a:chExt cx="8073393" cy="5313612"/>
          </a:xfrm>
        </p:grpSpPr>
        <p:sp>
          <p:nvSpPr>
            <p:cNvPr id="44" name="圆角矩形 15">
              <a:extLst>
                <a:ext uri="{FF2B5EF4-FFF2-40B4-BE49-F238E27FC236}">
                  <a16:creationId xmlns:a16="http://schemas.microsoft.com/office/drawing/2014/main" xmlns=""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noProof="0">
                <a:latin typeface="Microsoft YaHei UI Light" panose="020B0502040204020203" pitchFamily="34" charset="-122"/>
              </a:endParaRPr>
            </a:p>
          </p:txBody>
        </p:sp>
        <p:sp>
          <p:nvSpPr>
            <p:cNvPr id="45" name="圆角矩形 15">
              <a:extLst>
                <a:ext uri="{FF2B5EF4-FFF2-40B4-BE49-F238E27FC236}">
                  <a16:creationId xmlns:a16="http://schemas.microsoft.com/office/drawing/2014/main" xmlns=""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46" name="矩形​：圆角矩形 45">
              <a:extLst>
                <a:ext uri="{FF2B5EF4-FFF2-40B4-BE49-F238E27FC236}">
                  <a16:creationId xmlns:a16="http://schemas.microsoft.com/office/drawing/2014/main" xmlns=""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47" name="圆角矩形 15">
              <a:extLst>
                <a:ext uri="{FF2B5EF4-FFF2-40B4-BE49-F238E27FC236}">
                  <a16:creationId xmlns:a16="http://schemas.microsoft.com/office/drawing/2014/main" xmlns=""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48" name="圆角矩形 15">
              <a:extLst>
                <a:ext uri="{FF2B5EF4-FFF2-40B4-BE49-F238E27FC236}">
                  <a16:creationId xmlns:a16="http://schemas.microsoft.com/office/drawing/2014/main" xmlns=""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noProof="0">
                <a:latin typeface="Microsoft YaHei UI Light" panose="020B0502040204020203" pitchFamily="34" charset="-122"/>
              </a:endParaRPr>
            </a:p>
          </p:txBody>
        </p:sp>
        <p:sp>
          <p:nvSpPr>
            <p:cNvPr id="49" name="椭圆形 48">
              <a:extLst>
                <a:ext uri="{FF2B5EF4-FFF2-40B4-BE49-F238E27FC236}">
                  <a16:creationId xmlns:a16="http://schemas.microsoft.com/office/drawing/2014/main" xmlns=""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noProof="0">
                <a:latin typeface="Microsoft YaHei UI Light" panose="020B0502040204020203" pitchFamily="34" charset="-122"/>
              </a:endParaRPr>
            </a:p>
          </p:txBody>
        </p:sp>
        <p:sp>
          <p:nvSpPr>
            <p:cNvPr id="50" name="椭圆形 49">
              <a:extLst>
                <a:ext uri="{FF2B5EF4-FFF2-40B4-BE49-F238E27FC236}">
                  <a16:creationId xmlns:a16="http://schemas.microsoft.com/office/drawing/2014/main" xmlns=""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noProof="0">
                <a:latin typeface="Microsoft YaHei UI Light" panose="020B0502040204020203" pitchFamily="34" charset="-122"/>
              </a:endParaRPr>
            </a:p>
          </p:txBody>
        </p:sp>
        <p:sp>
          <p:nvSpPr>
            <p:cNvPr id="51" name="椭圆形 50">
              <a:extLst>
                <a:ext uri="{FF2B5EF4-FFF2-40B4-BE49-F238E27FC236}">
                  <a16:creationId xmlns:a16="http://schemas.microsoft.com/office/drawing/2014/main" xmlns=""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noProof="0">
                <a:latin typeface="Microsoft YaHei UI Light" panose="020B0502040204020203" pitchFamily="34" charset="-122"/>
              </a:endParaRPr>
            </a:p>
          </p:txBody>
        </p:sp>
      </p:grpSp>
      <p:sp>
        <p:nvSpPr>
          <p:cNvPr id="3" name="内容占位符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152000"/>
            <a:ext cx="2951603" cy="2196235"/>
          </a:xfrm>
        </p:spPr>
        <p:txBody>
          <a:bodyPr rtlCol="0"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rtl="0"/>
            <a:r>
              <a:rPr lang="zh-CN" altLang="en-US" noProof="0" dirty="0"/>
              <a:t>在此处显示加粗文本</a:t>
            </a:r>
          </a:p>
        </p:txBody>
      </p:sp>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zh-CN" altLang="en-US" noProof="0"/>
              <a:t>单击此处编辑母版标题样式</a:t>
            </a:r>
            <a:endParaRPr lang="zh-CN" altLang="en-US" noProof="0" dirty="0"/>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8" name="幻灯片编号占位符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5" name="图片占位符 4">
            <a:extLst>
              <a:ext uri="{FF2B5EF4-FFF2-40B4-BE49-F238E27FC236}">
                <a16:creationId xmlns:a16="http://schemas.microsoft.com/office/drawing/2014/main" xmlns=""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rtlCol="0"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Microsoft YaHei UI" panose="020B0503020204020204" pitchFamily="34" charset="-122"/>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noProof="0"/>
              <a:t>在此处插入或拖放图像</a:t>
            </a:r>
          </a:p>
        </p:txBody>
      </p:sp>
      <p:sp>
        <p:nvSpPr>
          <p:cNvPr id="9" name="文本占位符 8">
            <a:extLst>
              <a:ext uri="{FF2B5EF4-FFF2-40B4-BE49-F238E27FC236}">
                <a16:creationId xmlns:a16="http://schemas.microsoft.com/office/drawing/2014/main" xmlns="" id="{35FD3B7C-17C6-4327-986C-A8A6D6EC1B52}"/>
              </a:ext>
            </a:extLst>
          </p:cNvPr>
          <p:cNvSpPr>
            <a:spLocks noGrp="1"/>
          </p:cNvSpPr>
          <p:nvPr>
            <p:ph type="body" sz="quarter" idx="13"/>
          </p:nvPr>
        </p:nvSpPr>
        <p:spPr>
          <a:xfrm>
            <a:off x="431800" y="3509766"/>
            <a:ext cx="2951163" cy="2322709"/>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较大数字选项 1">
    <p:spTree>
      <p:nvGrpSpPr>
        <p:cNvPr id="1" name=""/>
        <p:cNvGrpSpPr/>
        <p:nvPr/>
      </p:nvGrpSpPr>
      <p:grpSpPr>
        <a:xfrm>
          <a:off x="0" y="0"/>
          <a:ext cx="0" cy="0"/>
          <a:chOff x="0" y="0"/>
          <a:chExt cx="0" cy="0"/>
        </a:xfrm>
      </p:grpSpPr>
      <p:sp>
        <p:nvSpPr>
          <p:cNvPr id="18" name="任意多边形：形状 17">
            <a:extLst>
              <a:ext uri="{FF2B5EF4-FFF2-40B4-BE49-F238E27FC236}">
                <a16:creationId xmlns:a16="http://schemas.microsoft.com/office/drawing/2014/main" xmlns=""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 name="标题 1">
            <a:extLst>
              <a:ext uri="{FF2B5EF4-FFF2-40B4-BE49-F238E27FC236}">
                <a16:creationId xmlns:a16="http://schemas.microsoft.com/office/drawing/2014/main" xmlns="" id="{40EE479C-D1F6-4BAC-80D2-90EF74E3261A}"/>
              </a:ext>
            </a:extLst>
          </p:cNvPr>
          <p:cNvSpPr>
            <a:spLocks noGrp="1"/>
          </p:cNvSpPr>
          <p:nvPr userDrawn="1">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noProof="0"/>
              <a:t>单击此处编辑母版标题样式</a:t>
            </a:r>
            <a:endParaRPr lang="zh-CN" altLang="en-US" noProof="0" dirty="0"/>
          </a:p>
        </p:txBody>
      </p:sp>
      <p:sp>
        <p:nvSpPr>
          <p:cNvPr id="3" name="内容占位符 2">
            <a:extLst>
              <a:ext uri="{FF2B5EF4-FFF2-40B4-BE49-F238E27FC236}">
                <a16:creationId xmlns:a16="http://schemas.microsoft.com/office/drawing/2014/main" xmlns="" id="{A22238F2-C6EC-476F-8371-119AECBA5622}"/>
              </a:ext>
            </a:extLst>
          </p:cNvPr>
          <p:cNvSpPr>
            <a:spLocks noGrp="1"/>
          </p:cNvSpPr>
          <p:nvPr userDrawn="1">
            <p:ph sz="half" idx="1"/>
          </p:nvPr>
        </p:nvSpPr>
        <p:spPr>
          <a:xfrm>
            <a:off x="906843" y="3429050"/>
            <a:ext cx="4522314" cy="2762949"/>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8" name="页脚占位符 7">
            <a:extLst>
              <a:ext uri="{FF2B5EF4-FFF2-40B4-BE49-F238E27FC236}">
                <a16:creationId xmlns:a16="http://schemas.microsoft.com/office/drawing/2014/main" xmlns="" id="{C9E47D86-FD0D-44D0-9B7F-9EDEBD11F9D6}"/>
              </a:ext>
            </a:extLst>
          </p:cNvPr>
          <p:cNvSpPr>
            <a:spLocks noGrp="1"/>
          </p:cNvSpPr>
          <p:nvPr userDrawn="1">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9" name="灯片编号占位符 8">
            <a:extLst>
              <a:ext uri="{FF2B5EF4-FFF2-40B4-BE49-F238E27FC236}">
                <a16:creationId xmlns:a16="http://schemas.microsoft.com/office/drawing/2014/main" xmlns="" id="{0A29F8B3-4723-4928-83E5-76C29D05F2FE}"/>
              </a:ext>
            </a:extLst>
          </p:cNvPr>
          <p:cNvSpPr>
            <a:spLocks noGrp="1"/>
          </p:cNvSpPr>
          <p:nvPr userDrawn="1">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6" name="文本占位符 5">
            <a:extLst>
              <a:ext uri="{FF2B5EF4-FFF2-40B4-BE49-F238E27FC236}">
                <a16:creationId xmlns:a16="http://schemas.microsoft.com/office/drawing/2014/main" xmlns="" id="{7867C73D-EE16-41D1-B7CE-A35C765E3B8D}"/>
              </a:ext>
            </a:extLst>
          </p:cNvPr>
          <p:cNvSpPr>
            <a:spLocks noGrp="1"/>
          </p:cNvSpPr>
          <p:nvPr userDrawn="1">
            <p:ph type="body" sz="quarter" idx="12"/>
          </p:nvPr>
        </p:nvSpPr>
        <p:spPr>
          <a:xfrm>
            <a:off x="6774740" y="3429000"/>
            <a:ext cx="4522407" cy="2762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9" name="文本占位符 18">
            <a:extLst>
              <a:ext uri="{FF2B5EF4-FFF2-40B4-BE49-F238E27FC236}">
                <a16:creationId xmlns:a16="http://schemas.microsoft.com/office/drawing/2014/main" xmlns="" id="{FEF984BB-176D-4924-ADAD-52FBC95B07B2}"/>
              </a:ext>
            </a:extLst>
          </p:cNvPr>
          <p:cNvSpPr>
            <a:spLocks noGrp="1"/>
          </p:cNvSpPr>
          <p:nvPr>
            <p:ph type="body" sz="quarter" idx="13" hasCustomPrompt="1"/>
          </p:nvPr>
        </p:nvSpPr>
        <p:spPr>
          <a:xfrm>
            <a:off x="906463" y="2278063"/>
            <a:ext cx="4522787" cy="885825"/>
          </a:xfrm>
        </p:spPr>
        <p:txBody>
          <a:bodyPr rtlCol="0" anchor="ctr"/>
          <a:lstStyle>
            <a:lvl1pPr marL="0" indent="0">
              <a:buNone/>
              <a:defRPr sz="8000" b="1">
                <a:latin typeface="Microsoft YaHei UI" panose="020B0503020204020204" pitchFamily="34" charset="-122"/>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rtl="0"/>
            <a:r>
              <a:rPr lang="en-US" altLang="zh-CN" noProof="0" dirty="0"/>
              <a:t>1</a:t>
            </a:r>
            <a:endParaRPr lang="zh-CN" altLang="en-US" noProof="0" dirty="0"/>
          </a:p>
        </p:txBody>
      </p:sp>
      <p:sp>
        <p:nvSpPr>
          <p:cNvPr id="21" name="文本占位符 20">
            <a:extLst>
              <a:ext uri="{FF2B5EF4-FFF2-40B4-BE49-F238E27FC236}">
                <a16:creationId xmlns:a16="http://schemas.microsoft.com/office/drawing/2014/main" xmlns="" id="{C59BE1D7-885A-4749-99BA-6909D64AFA4A}"/>
              </a:ext>
            </a:extLst>
          </p:cNvPr>
          <p:cNvSpPr>
            <a:spLocks noGrp="1"/>
          </p:cNvSpPr>
          <p:nvPr>
            <p:ph type="body" sz="quarter" idx="14" hasCustomPrompt="1"/>
          </p:nvPr>
        </p:nvSpPr>
        <p:spPr>
          <a:xfrm>
            <a:off x="6762750" y="2278063"/>
            <a:ext cx="4522787" cy="885825"/>
          </a:xfrm>
        </p:spPr>
        <p:txBody>
          <a:bodyPr rtlCol="0" anchor="ctr"/>
          <a:lstStyle>
            <a:lvl1pPr marL="0" indent="0">
              <a:buNone/>
              <a:defRPr sz="8000" b="1" i="0">
                <a:latin typeface="Microsoft YaHei UI" panose="020B0503020204020204" pitchFamily="34" charset="-122"/>
              </a:defRPr>
            </a:lvl1pPr>
          </a:lstStyle>
          <a:p>
            <a:pPr lvl="0" rtl="0"/>
            <a:r>
              <a:rPr lang="en-US" altLang="zh-CN" noProof="0"/>
              <a:t>2</a:t>
            </a:r>
            <a:endParaRPr lang="zh-CN" altLang="en-US" noProof="0"/>
          </a:p>
        </p:txBody>
      </p:sp>
    </p:spTree>
    <p:extLst>
      <p:ext uri="{BB962C8B-B14F-4D97-AF65-F5344CB8AC3E}">
        <p14:creationId xmlns:p14="http://schemas.microsoft.com/office/powerpoint/2010/main" val="3176449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xmlns=""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a:extLst>
              <a:ext uri="{FF2B5EF4-FFF2-40B4-BE49-F238E27FC236}">
                <a16:creationId xmlns:a16="http://schemas.microsoft.com/office/drawing/2014/main" xmlns=""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0" name="页脚占位符 9">
            <a:extLst>
              <a:ext uri="{FF2B5EF4-FFF2-40B4-BE49-F238E27FC236}">
                <a16:creationId xmlns:a16="http://schemas.microsoft.com/office/drawing/2014/main" xmlns=""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11" name="幻灯片编号占位符 10">
            <a:extLst>
              <a:ext uri="{FF2B5EF4-FFF2-40B4-BE49-F238E27FC236}">
                <a16:creationId xmlns:a16="http://schemas.microsoft.com/office/drawing/2014/main" xmlns=""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8" name="文本占位符 7">
            <a:extLst>
              <a:ext uri="{FF2B5EF4-FFF2-40B4-BE49-F238E27FC236}">
                <a16:creationId xmlns:a16="http://schemas.microsoft.com/office/drawing/2014/main" xmlns="" id="{DF0A5256-B267-47DA-858A-0F3867CB6139}"/>
              </a:ext>
            </a:extLst>
          </p:cNvPr>
          <p:cNvSpPr>
            <a:spLocks noGrp="1"/>
          </p:cNvSpPr>
          <p:nvPr>
            <p:ph type="body" sz="quarter" idx="12"/>
          </p:nvPr>
        </p:nvSpPr>
        <p:spPr>
          <a:xfrm>
            <a:off x="6299887" y="1584325"/>
            <a:ext cx="5472113" cy="4606925"/>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2" name="文本占位符 11">
            <a:extLst>
              <a:ext uri="{FF2B5EF4-FFF2-40B4-BE49-F238E27FC236}">
                <a16:creationId xmlns:a16="http://schemas.microsoft.com/office/drawing/2014/main" xmlns="" id="{78A963F8-6F6E-440E-B3B3-DDE13C083A36}"/>
              </a:ext>
            </a:extLst>
          </p:cNvPr>
          <p:cNvSpPr>
            <a:spLocks noGrp="1"/>
          </p:cNvSpPr>
          <p:nvPr>
            <p:ph type="body" sz="quarter" idx="13"/>
          </p:nvPr>
        </p:nvSpPr>
        <p:spPr>
          <a:xfrm>
            <a:off x="6300000" y="1152525"/>
            <a:ext cx="5472000" cy="358775"/>
          </a:xfrm>
        </p:spPr>
        <p:txBody>
          <a:bodyPr rtlCol="0"/>
          <a:lstStyle>
            <a:lvl1pPr marL="0" indent="0">
              <a:buNone/>
              <a:defRPr sz="2400" b="1"/>
            </a:lvl1pPr>
          </a:lstStyle>
          <a:p>
            <a:pPr lvl="0" rtl="0"/>
            <a:r>
              <a:rPr lang="zh-CN" altLang="en-US" noProof="0"/>
              <a:t>编辑母版文本样式</a:t>
            </a:r>
          </a:p>
        </p:txBody>
      </p:sp>
    </p:spTree>
    <p:extLst>
      <p:ext uri="{BB962C8B-B14F-4D97-AF65-F5344CB8AC3E}">
        <p14:creationId xmlns:p14="http://schemas.microsoft.com/office/powerpoint/2010/main" val="2139098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已分栏为 3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xmlns=""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8" name="幻灯片编号占位符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1" name="文本占位符 10">
            <a:extLst>
              <a:ext uri="{FF2B5EF4-FFF2-40B4-BE49-F238E27FC236}">
                <a16:creationId xmlns:a16="http://schemas.microsoft.com/office/drawing/2014/main" xmlns=""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9" name="文本占位符 8">
            <a:extLst>
              <a:ext uri="{FF2B5EF4-FFF2-40B4-BE49-F238E27FC236}">
                <a16:creationId xmlns:a16="http://schemas.microsoft.com/office/drawing/2014/main" xmlns="" id="{F8E9D1B9-1C3A-4397-B3B4-9A921D64159E}"/>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子标题</a:t>
            </a:r>
          </a:p>
        </p:txBody>
      </p:sp>
      <p:sp>
        <p:nvSpPr>
          <p:cNvPr id="6" name="文本占位符 5">
            <a:extLst>
              <a:ext uri="{FF2B5EF4-FFF2-40B4-BE49-F238E27FC236}">
                <a16:creationId xmlns:a16="http://schemas.microsoft.com/office/drawing/2014/main" xmlns=""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rtlCol="0" anchor="t"/>
          <a:lstStyle>
            <a:lvl1pPr marL="0" indent="0" algn="ctr">
              <a:buNone/>
              <a:defRPr>
                <a:latin typeface="Microsoft YaHei UI" panose="020B0503020204020204" pitchFamily="34" charset="-122"/>
                <a:ea typeface="Microsoft YaHei UI" panose="020B0503020204020204" pitchFamily="34" charset="-122"/>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zh-CN" altLang="en-US" noProof="0"/>
              <a:t>第 </a:t>
            </a:r>
            <a:r>
              <a:rPr lang="en-US" altLang="zh-CN" noProof="0"/>
              <a:t>1 </a:t>
            </a:r>
            <a:r>
              <a:rPr lang="zh-CN" altLang="en-US" noProof="0"/>
              <a:t>节标题</a:t>
            </a:r>
          </a:p>
        </p:txBody>
      </p:sp>
      <p:sp>
        <p:nvSpPr>
          <p:cNvPr id="12" name="文本占位符 11">
            <a:extLst>
              <a:ext uri="{FF2B5EF4-FFF2-40B4-BE49-F238E27FC236}">
                <a16:creationId xmlns:a16="http://schemas.microsoft.com/office/drawing/2014/main" xmlns=""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rtlCol="0" anchor="t"/>
          <a:lstStyle>
            <a:lvl1pPr marL="0" indent="0" algn="ctr">
              <a:buNone/>
              <a:defRPr>
                <a:latin typeface="Microsoft YaHei UI" panose="020B0503020204020204" pitchFamily="34" charset="-122"/>
                <a:ea typeface="Microsoft YaHei UI" panose="020B0503020204020204" pitchFamily="34" charset="-122"/>
              </a:defRPr>
            </a:lvl1pPr>
          </a:lstStyle>
          <a:p>
            <a:pPr lvl="0" rtl="0"/>
            <a:r>
              <a:rPr lang="zh-CN" altLang="en-US" noProof="0"/>
              <a:t>第 </a:t>
            </a:r>
            <a:r>
              <a:rPr lang="en-US" altLang="zh-CN" noProof="0"/>
              <a:t>2 </a:t>
            </a:r>
            <a:r>
              <a:rPr lang="zh-CN" altLang="en-US" noProof="0"/>
              <a:t>节标题</a:t>
            </a:r>
          </a:p>
        </p:txBody>
      </p:sp>
      <p:sp>
        <p:nvSpPr>
          <p:cNvPr id="14" name="文本占位符 13">
            <a:extLst>
              <a:ext uri="{FF2B5EF4-FFF2-40B4-BE49-F238E27FC236}">
                <a16:creationId xmlns:a16="http://schemas.microsoft.com/office/drawing/2014/main" xmlns=""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rtlCol="0" anchor="t"/>
          <a:lstStyle>
            <a:lvl1pPr marL="0" indent="0" algn="ctr">
              <a:buNone/>
              <a:defRPr>
                <a:latin typeface="Microsoft YaHei UI" panose="020B0503020204020204" pitchFamily="34" charset="-122"/>
                <a:ea typeface="Microsoft YaHei UI" panose="020B0503020204020204" pitchFamily="34" charset="-122"/>
              </a:defRPr>
            </a:lvl1pPr>
          </a:lstStyle>
          <a:p>
            <a:pPr lvl="0" rtl="0"/>
            <a:r>
              <a:rPr lang="zh-CN" altLang="en-US" noProof="0"/>
              <a:t>第 </a:t>
            </a:r>
            <a:r>
              <a:rPr lang="en-US" altLang="zh-CN" noProof="0"/>
              <a:t>3 </a:t>
            </a:r>
            <a:r>
              <a:rPr lang="zh-CN" altLang="en-US" noProof="0"/>
              <a:t>节标题</a:t>
            </a:r>
          </a:p>
        </p:txBody>
      </p:sp>
    </p:spTree>
    <p:extLst>
      <p:ext uri="{BB962C8B-B14F-4D97-AF65-F5344CB8AC3E}">
        <p14:creationId xmlns:p14="http://schemas.microsoft.com/office/powerpoint/2010/main" val="375573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日程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6" name="页脚占位符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7" name="灯片编号占位符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13" name="文本占位符 8">
            <a:extLst>
              <a:ext uri="{FF2B5EF4-FFF2-40B4-BE49-F238E27FC236}">
                <a16:creationId xmlns:a16="http://schemas.microsoft.com/office/drawing/2014/main" xmlns=""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子标题</a:t>
            </a:r>
          </a:p>
        </p:txBody>
      </p:sp>
      <p:cxnSp>
        <p:nvCxnSpPr>
          <p:cNvPr id="15" name="直线型箭头连接符 14">
            <a:extLst>
              <a:ext uri="{FF2B5EF4-FFF2-40B4-BE49-F238E27FC236}">
                <a16:creationId xmlns:a16="http://schemas.microsoft.com/office/drawing/2014/main" xmlns=""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占位符 10">
            <a:extLst>
              <a:ext uri="{FF2B5EF4-FFF2-40B4-BE49-F238E27FC236}">
                <a16:creationId xmlns:a16="http://schemas.microsoft.com/office/drawing/2014/main" xmlns="" id="{723DA611-B88C-4D7E-82A4-5E4CA9DC2EA3}"/>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zh-CN" altLang="en-US" noProof="0"/>
              <a:t>年</a:t>
            </a:r>
          </a:p>
        </p:txBody>
      </p:sp>
      <p:sp>
        <p:nvSpPr>
          <p:cNvPr id="17" name="文本占位符 10">
            <a:extLst>
              <a:ext uri="{FF2B5EF4-FFF2-40B4-BE49-F238E27FC236}">
                <a16:creationId xmlns:a16="http://schemas.microsoft.com/office/drawing/2014/main" xmlns="" id="{180A0FA4-75CD-4A61-AA79-9C3C5F97ED8C}"/>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21" name="文本占位符 10">
            <a:extLst>
              <a:ext uri="{FF2B5EF4-FFF2-40B4-BE49-F238E27FC236}">
                <a16:creationId xmlns:a16="http://schemas.microsoft.com/office/drawing/2014/main" xmlns="" id="{EBB89A53-1B07-4560-B98E-03BECDB832C9}"/>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22" name="文本占位符 10">
            <a:extLst>
              <a:ext uri="{FF2B5EF4-FFF2-40B4-BE49-F238E27FC236}">
                <a16:creationId xmlns:a16="http://schemas.microsoft.com/office/drawing/2014/main" xmlns="" id="{22D34AD8-D83D-4409-A418-C00840A085AC}"/>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25" name="文本占位符 10">
            <a:extLst>
              <a:ext uri="{FF2B5EF4-FFF2-40B4-BE49-F238E27FC236}">
                <a16:creationId xmlns:a16="http://schemas.microsoft.com/office/drawing/2014/main" xmlns="" id="{3EAA6A46-63F3-49A5-8E0B-758176E4429D}"/>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26" name="文本占位符 10">
            <a:extLst>
              <a:ext uri="{FF2B5EF4-FFF2-40B4-BE49-F238E27FC236}">
                <a16:creationId xmlns:a16="http://schemas.microsoft.com/office/drawing/2014/main" xmlns="" id="{BB051A6E-4868-4F3F-93DB-AD07020E934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zh-CN" altLang="en-US" noProof="0"/>
              <a:t>年</a:t>
            </a:r>
          </a:p>
        </p:txBody>
      </p:sp>
      <p:sp>
        <p:nvSpPr>
          <p:cNvPr id="28" name="文本占位符 10">
            <a:extLst>
              <a:ext uri="{FF2B5EF4-FFF2-40B4-BE49-F238E27FC236}">
                <a16:creationId xmlns:a16="http://schemas.microsoft.com/office/drawing/2014/main" xmlns="" id="{61519886-189E-4C69-AEED-FD9BDD3E567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dirty="0"/>
              <a:t>MM</a:t>
            </a:r>
            <a:endParaRPr lang="zh-CN" altLang="en-US" noProof="0" dirty="0"/>
          </a:p>
        </p:txBody>
      </p:sp>
      <p:sp>
        <p:nvSpPr>
          <p:cNvPr id="30" name="文本占位符 10">
            <a:extLst>
              <a:ext uri="{FF2B5EF4-FFF2-40B4-BE49-F238E27FC236}">
                <a16:creationId xmlns:a16="http://schemas.microsoft.com/office/drawing/2014/main" xmlns="" id="{0F084DDF-04EE-46A9-9F77-D5FD94D1B543}"/>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31" name="文本占位符 10">
            <a:extLst>
              <a:ext uri="{FF2B5EF4-FFF2-40B4-BE49-F238E27FC236}">
                <a16:creationId xmlns:a16="http://schemas.microsoft.com/office/drawing/2014/main" xmlns="" id="{743DE8AB-BF74-4CC9-AD19-8BBBF44867AF}"/>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32" name="文本占位符 10">
            <a:extLst>
              <a:ext uri="{FF2B5EF4-FFF2-40B4-BE49-F238E27FC236}">
                <a16:creationId xmlns:a16="http://schemas.microsoft.com/office/drawing/2014/main" xmlns="" id="{2ECC5C24-2CE5-491E-89DC-F9C5AE98B067}"/>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33" name="文本占位符 10">
            <a:extLst>
              <a:ext uri="{FF2B5EF4-FFF2-40B4-BE49-F238E27FC236}">
                <a16:creationId xmlns:a16="http://schemas.microsoft.com/office/drawing/2014/main" xmlns="" id="{ADB0F187-5781-4076-B761-264B1C683A63}"/>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34" name="文本占位符 10">
            <a:extLst>
              <a:ext uri="{FF2B5EF4-FFF2-40B4-BE49-F238E27FC236}">
                <a16:creationId xmlns:a16="http://schemas.microsoft.com/office/drawing/2014/main" xmlns="" id="{B2E776B2-D388-4243-80AE-BD8AF47C8AAB}"/>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35" name="文本占位符 10">
            <a:extLst>
              <a:ext uri="{FF2B5EF4-FFF2-40B4-BE49-F238E27FC236}">
                <a16:creationId xmlns:a16="http://schemas.microsoft.com/office/drawing/2014/main" xmlns="" id="{79F3A104-EDC0-4A25-9585-3F9F8C1022C7}"/>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36" name="文本占位符 10">
            <a:extLst>
              <a:ext uri="{FF2B5EF4-FFF2-40B4-BE49-F238E27FC236}">
                <a16:creationId xmlns:a16="http://schemas.microsoft.com/office/drawing/2014/main" xmlns="" id="{23DA3E7C-9F0E-4A57-B6EA-C01C72788E9E}"/>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37" name="文本占位符 10">
            <a:extLst>
              <a:ext uri="{FF2B5EF4-FFF2-40B4-BE49-F238E27FC236}">
                <a16:creationId xmlns:a16="http://schemas.microsoft.com/office/drawing/2014/main" xmlns="" id="{A8ABC110-DC97-4A71-9A16-67581EAC9895}"/>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38" name="文本占位符 10">
            <a:extLst>
              <a:ext uri="{FF2B5EF4-FFF2-40B4-BE49-F238E27FC236}">
                <a16:creationId xmlns:a16="http://schemas.microsoft.com/office/drawing/2014/main" xmlns="" id="{81058125-332B-41A7-BCD5-72CAE3F9F97D}"/>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39" name="文本占位符 10">
            <a:extLst>
              <a:ext uri="{FF2B5EF4-FFF2-40B4-BE49-F238E27FC236}">
                <a16:creationId xmlns:a16="http://schemas.microsoft.com/office/drawing/2014/main" xmlns="" id="{E32DE8FD-6391-4094-BAEC-CC0836CC67EB}"/>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0" name="文本占位符 10">
            <a:extLst>
              <a:ext uri="{FF2B5EF4-FFF2-40B4-BE49-F238E27FC236}">
                <a16:creationId xmlns:a16="http://schemas.microsoft.com/office/drawing/2014/main" xmlns="" id="{5C53C0F3-9308-422B-BC6E-1ACA5029027A}"/>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1" name="文本占位符 10">
            <a:extLst>
              <a:ext uri="{FF2B5EF4-FFF2-40B4-BE49-F238E27FC236}">
                <a16:creationId xmlns:a16="http://schemas.microsoft.com/office/drawing/2014/main" xmlns="" id="{06DFFA03-9EA6-4F70-9519-AB1361BAF7CE}"/>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2" name="文本占位符 10">
            <a:extLst>
              <a:ext uri="{FF2B5EF4-FFF2-40B4-BE49-F238E27FC236}">
                <a16:creationId xmlns:a16="http://schemas.microsoft.com/office/drawing/2014/main" xmlns="" id="{49CD8693-3557-4241-BB88-518160D989C4}"/>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3" name="文本占位符 10">
            <a:extLst>
              <a:ext uri="{FF2B5EF4-FFF2-40B4-BE49-F238E27FC236}">
                <a16:creationId xmlns:a16="http://schemas.microsoft.com/office/drawing/2014/main" xmlns="" id="{4884DF69-4936-4F90-BFB8-ED04A228DA22}"/>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4" name="文本占位符 10">
            <a:extLst>
              <a:ext uri="{FF2B5EF4-FFF2-40B4-BE49-F238E27FC236}">
                <a16:creationId xmlns:a16="http://schemas.microsoft.com/office/drawing/2014/main" xmlns="" id="{00804F61-8052-4AD8-8370-ED72B261BC29}"/>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5" name="文本占位符 10">
            <a:extLst>
              <a:ext uri="{FF2B5EF4-FFF2-40B4-BE49-F238E27FC236}">
                <a16:creationId xmlns:a16="http://schemas.microsoft.com/office/drawing/2014/main" xmlns="" id="{313F370F-A9EC-477E-BED7-BF4E87527420}"/>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6" name="文本占位符 10">
            <a:extLst>
              <a:ext uri="{FF2B5EF4-FFF2-40B4-BE49-F238E27FC236}">
                <a16:creationId xmlns:a16="http://schemas.microsoft.com/office/drawing/2014/main" xmlns="" id="{9E687ADD-FE6C-441E-991F-E71EA0572C32}"/>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7" name="文本占位符 10">
            <a:extLst>
              <a:ext uri="{FF2B5EF4-FFF2-40B4-BE49-F238E27FC236}">
                <a16:creationId xmlns:a16="http://schemas.microsoft.com/office/drawing/2014/main" xmlns="" id="{5E0252B4-80AE-40E9-BA32-6EDAAC625211}"/>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8" name="文本占位符 10">
            <a:extLst>
              <a:ext uri="{FF2B5EF4-FFF2-40B4-BE49-F238E27FC236}">
                <a16:creationId xmlns:a16="http://schemas.microsoft.com/office/drawing/2014/main" xmlns="" id="{8A807DF0-23B6-4B83-B3F6-8D0BE9A851F6}"/>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en-US" altLang="zh-CN" noProof="0"/>
              <a:t>MM</a:t>
            </a:r>
            <a:endParaRPr lang="zh-CN" altLang="en-US" noProof="0"/>
          </a:p>
        </p:txBody>
      </p:sp>
      <p:sp>
        <p:nvSpPr>
          <p:cNvPr id="49" name="文本占位符 3">
            <a:extLst>
              <a:ext uri="{FF2B5EF4-FFF2-40B4-BE49-F238E27FC236}">
                <a16:creationId xmlns:a16="http://schemas.microsoft.com/office/drawing/2014/main" xmlns="" id="{F3591345-36C8-481A-AD5B-5F69B03D1710}"/>
              </a:ext>
            </a:extLst>
          </p:cNvPr>
          <p:cNvSpPr>
            <a:spLocks noGrp="1"/>
          </p:cNvSpPr>
          <p:nvPr>
            <p:ph type="body" sz="quarter" idx="59" hasCustomPrompt="1"/>
          </p:nvPr>
        </p:nvSpPr>
        <p:spPr>
          <a:xfrm>
            <a:off x="5360988" y="2190750"/>
            <a:ext cx="1793875" cy="561975"/>
          </a:xfrm>
          <a:noFill/>
          <a:ln>
            <a:noFill/>
          </a:ln>
        </p:spPr>
        <p:txBody>
          <a:bodyPr tIns="36000" rtlCol="0" anchor="t"/>
          <a:lstStyle>
            <a:lvl1pPr marL="0" indent="0" algn="ctr">
              <a:buNone/>
              <a:defRPr sz="1600" b="1">
                <a:solidFill>
                  <a:schemeClr val="tx1">
                    <a:lumMod val="75000"/>
                    <a:lumOff val="25000"/>
                  </a:schemeClr>
                </a:solidFill>
              </a:defRPr>
            </a:lvl1pPr>
          </a:lstStyle>
          <a:p>
            <a:pPr lvl="0" rtl="0"/>
            <a:r>
              <a:rPr lang="zh-CN" altLang="en-US" noProof="0" dirty="0"/>
              <a:t>项目标题</a:t>
            </a:r>
          </a:p>
        </p:txBody>
      </p:sp>
      <p:sp>
        <p:nvSpPr>
          <p:cNvPr id="50" name="文本占位符 36">
            <a:extLst>
              <a:ext uri="{FF2B5EF4-FFF2-40B4-BE49-F238E27FC236}">
                <a16:creationId xmlns:a16="http://schemas.microsoft.com/office/drawing/2014/main" xmlns=""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rtlCol="0" anchor="ctr"/>
          <a:lstStyle>
            <a:lvl1pPr marL="0" indent="0" algn="ctr">
              <a:buNone/>
              <a:defRPr sz="1200">
                <a:solidFill>
                  <a:schemeClr val="tx1">
                    <a:lumMod val="75000"/>
                    <a:lumOff val="25000"/>
                  </a:schemeClr>
                </a:solidFill>
              </a:defRPr>
            </a:lvl1pPr>
          </a:lstStyle>
          <a:p>
            <a:pPr lvl="0" rtl="0"/>
            <a:r>
              <a:rPr lang="zh-CN" altLang="en-US" noProof="0"/>
              <a:t>年，月</a:t>
            </a:r>
          </a:p>
        </p:txBody>
      </p:sp>
    </p:spTree>
    <p:extLst>
      <p:ext uri="{BB962C8B-B14F-4D97-AF65-F5344CB8AC3E}">
        <p14:creationId xmlns:p14="http://schemas.microsoft.com/office/powerpoint/2010/main" val="90670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名团队成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a:t>单击此处编辑母版标题样式</a:t>
            </a:r>
            <a:endParaRPr lang="zh-CN" altLang="en-US" dirty="0"/>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dirty="0"/>
              <a:t>添加页脚</a:t>
            </a:r>
          </a:p>
        </p:txBody>
      </p:sp>
      <p:sp>
        <p:nvSpPr>
          <p:cNvPr id="8" name="幻灯片编号占位符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smtClean="0"/>
              <a:pPr/>
              <a:t>‹#›</a:t>
            </a:fld>
            <a:endParaRPr lang="zh-CN" altLang="en-US" dirty="0"/>
          </a:p>
        </p:txBody>
      </p:sp>
      <p:sp>
        <p:nvSpPr>
          <p:cNvPr id="5" name="文本占位符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103945" y="3995705"/>
            <a:ext cx="1964171" cy="216000"/>
          </a:xfrm>
        </p:spPr>
        <p:txBody>
          <a:bodyPr rtlCol="0"/>
          <a:lstStyle>
            <a:lvl1pPr marL="0" indent="0" algn="l">
              <a:buNone/>
              <a:defRPr sz="1600"/>
            </a:lvl1pPr>
          </a:lstStyle>
          <a:p>
            <a:pPr lvl="0" rtl="0"/>
            <a:r>
              <a:rPr lang="zh-CN" altLang="en-US" dirty="0"/>
              <a:t>标题</a:t>
            </a:r>
          </a:p>
        </p:txBody>
      </p:sp>
      <p:sp>
        <p:nvSpPr>
          <p:cNvPr id="13" name="文本占位符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955887" y="3995705"/>
            <a:ext cx="1964171" cy="216000"/>
          </a:xfrm>
        </p:spPr>
        <p:txBody>
          <a:bodyPr rtlCol="0"/>
          <a:lstStyle>
            <a:lvl1pPr marL="0" indent="0" algn="l">
              <a:buNone/>
              <a:defRPr sz="1600"/>
            </a:lvl1pPr>
          </a:lstStyle>
          <a:p>
            <a:pPr lvl="0" rtl="0"/>
            <a:r>
              <a:rPr lang="zh-CN" altLang="en-US" dirty="0"/>
              <a:t>标题</a:t>
            </a:r>
          </a:p>
        </p:txBody>
      </p:sp>
      <p:sp>
        <p:nvSpPr>
          <p:cNvPr id="15" name="文本占位符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9807829" y="3991240"/>
            <a:ext cx="1964171" cy="216000"/>
          </a:xfrm>
        </p:spPr>
        <p:txBody>
          <a:bodyPr rtlCol="0"/>
          <a:lstStyle>
            <a:lvl1pPr marL="0" indent="0" algn="l">
              <a:buNone/>
              <a:defRPr sz="1600"/>
            </a:lvl1pPr>
          </a:lstStyle>
          <a:p>
            <a:pPr lvl="0" rtl="0"/>
            <a:r>
              <a:rPr lang="zh-CN" altLang="en-US" dirty="0"/>
              <a:t>标题</a:t>
            </a:r>
          </a:p>
        </p:txBody>
      </p:sp>
      <p:sp>
        <p:nvSpPr>
          <p:cNvPr id="10" name="文本占位符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103945" y="3424428"/>
            <a:ext cx="1964170" cy="504000"/>
          </a:xfrm>
        </p:spPr>
        <p:txBody>
          <a:bodyPr rtlCol="0"/>
          <a:lstStyle>
            <a:lvl1pPr marL="0" indent="0" algn="l">
              <a:buNone/>
              <a:defRPr b="1">
                <a:latin typeface="Microsoft YaHei UI" panose="020B0503020204020204" pitchFamily="34" charset="-122"/>
                <a:ea typeface="Microsoft YaHei UI" panose="020B0503020204020204" pitchFamily="34" charset="-122"/>
              </a:defRPr>
            </a:lvl1pPr>
          </a:lstStyle>
          <a:p>
            <a:pPr lvl="0" rtl="0"/>
            <a:r>
              <a:rPr lang="zh-CN" altLang="en-US" dirty="0"/>
              <a:t>姓名</a:t>
            </a:r>
          </a:p>
        </p:txBody>
      </p:sp>
      <p:sp>
        <p:nvSpPr>
          <p:cNvPr id="12" name="文本占位符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955887" y="3424428"/>
            <a:ext cx="1964171" cy="504000"/>
          </a:xfrm>
        </p:spPr>
        <p:txBody>
          <a:bodyPr rtlCol="0"/>
          <a:lstStyle>
            <a:lvl1pPr marL="0" indent="0" algn="l">
              <a:buNone/>
              <a:defRPr b="1">
                <a:latin typeface="Microsoft YaHei UI" panose="020B0503020204020204" pitchFamily="34" charset="-122"/>
                <a:ea typeface="Microsoft YaHei UI" panose="020B0503020204020204" pitchFamily="34" charset="-122"/>
              </a:defRPr>
            </a:lvl1pPr>
          </a:lstStyle>
          <a:p>
            <a:pPr lvl="0" rtl="0"/>
            <a:r>
              <a:rPr lang="zh-CN" altLang="en-US" dirty="0"/>
              <a:t>姓名</a:t>
            </a:r>
          </a:p>
        </p:txBody>
      </p:sp>
      <p:sp>
        <p:nvSpPr>
          <p:cNvPr id="16" name="文本占位符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9807830" y="3424428"/>
            <a:ext cx="1964170" cy="504000"/>
          </a:xfrm>
        </p:spPr>
        <p:txBody>
          <a:bodyPr rtlCol="0"/>
          <a:lstStyle>
            <a:lvl1pPr marL="0" indent="0" algn="l">
              <a:buNone/>
              <a:defRPr b="1">
                <a:latin typeface="Microsoft YaHei UI" panose="020B0503020204020204" pitchFamily="34" charset="-122"/>
                <a:ea typeface="Microsoft YaHei UI" panose="020B0503020204020204" pitchFamily="34" charset="-122"/>
              </a:defRPr>
            </a:lvl1pPr>
          </a:lstStyle>
          <a:p>
            <a:pPr lvl="0" rtl="0"/>
            <a:r>
              <a:rPr lang="zh-CN" altLang="en-US" dirty="0"/>
              <a:t>姓名</a:t>
            </a:r>
          </a:p>
        </p:txBody>
      </p:sp>
      <p:sp>
        <p:nvSpPr>
          <p:cNvPr id="24" name="图片占位符 22">
            <a:extLst>
              <a:ext uri="{FF2B5EF4-FFF2-40B4-BE49-F238E27FC236}">
                <a16:creationId xmlns:a16="http://schemas.microsoft.com/office/drawing/2014/main" xmlns="" id="{806A4855-25AA-40D4-B1A4-A271486B6C9F}"/>
              </a:ext>
            </a:extLst>
          </p:cNvPr>
          <p:cNvSpPr>
            <a:spLocks noGrp="1"/>
          </p:cNvSpPr>
          <p:nvPr>
            <p:ph type="pic" sz="quarter" idx="23" hasCustomPrompt="1"/>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a:lvl1pPr>
          </a:lstStyle>
          <a:p>
            <a:pPr rtl="0"/>
            <a:r>
              <a:rPr lang="zh-CN" altLang="en-US" dirty="0"/>
              <a:t>单击图标以添加图片</a:t>
            </a:r>
          </a:p>
        </p:txBody>
      </p:sp>
      <p:sp>
        <p:nvSpPr>
          <p:cNvPr id="25" name="图片占位符 22">
            <a:extLst>
              <a:ext uri="{FF2B5EF4-FFF2-40B4-BE49-F238E27FC236}">
                <a16:creationId xmlns:a16="http://schemas.microsoft.com/office/drawing/2014/main" xmlns="" id="{31E10A24-B676-4117-9507-B4B0EB406F02}"/>
              </a:ext>
            </a:extLst>
          </p:cNvPr>
          <p:cNvSpPr>
            <a:spLocks noGrp="1"/>
          </p:cNvSpPr>
          <p:nvPr>
            <p:ph type="pic" sz="quarter" idx="24" hasCustomPrompt="1"/>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a:lvl1pPr>
          </a:lstStyle>
          <a:p>
            <a:pPr rtl="0"/>
            <a:r>
              <a:rPr lang="zh-CN" altLang="en-US" dirty="0"/>
              <a:t>单击图标以添加图片</a:t>
            </a:r>
          </a:p>
        </p:txBody>
      </p:sp>
      <p:sp>
        <p:nvSpPr>
          <p:cNvPr id="26" name="图片占位符 22">
            <a:extLst>
              <a:ext uri="{FF2B5EF4-FFF2-40B4-BE49-F238E27FC236}">
                <a16:creationId xmlns:a16="http://schemas.microsoft.com/office/drawing/2014/main" xmlns="" id="{6549D851-9848-44AC-937A-9B1EF867E595}"/>
              </a:ext>
            </a:extLst>
          </p:cNvPr>
          <p:cNvSpPr>
            <a:spLocks noGrp="1"/>
          </p:cNvSpPr>
          <p:nvPr>
            <p:ph type="pic" sz="quarter" idx="25" hasCustomPrompt="1"/>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a:lvl1pPr>
          </a:lstStyle>
          <a:p>
            <a:pPr rtl="0"/>
            <a:r>
              <a:rPr lang="zh-CN" altLang="en-US" dirty="0"/>
              <a:t>单击图标以添加图片</a:t>
            </a:r>
          </a:p>
        </p:txBody>
      </p:sp>
      <p:sp>
        <p:nvSpPr>
          <p:cNvPr id="9" name="文本占位符 8">
            <a:extLst>
              <a:ext uri="{FF2B5EF4-FFF2-40B4-BE49-F238E27FC236}">
                <a16:creationId xmlns:a16="http://schemas.microsoft.com/office/drawing/2014/main" xmlns=""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dirty="0"/>
              <a:t>子标题</a:t>
            </a:r>
          </a:p>
        </p:txBody>
      </p:sp>
      <p:sp>
        <p:nvSpPr>
          <p:cNvPr id="4" name="文本占位符 3">
            <a:extLst>
              <a:ext uri="{FF2B5EF4-FFF2-40B4-BE49-F238E27FC236}">
                <a16:creationId xmlns:a16="http://schemas.microsoft.com/office/drawing/2014/main" xmlns="" id="{B47CA876-2153-4136-850D-EE098BDC242E}"/>
              </a:ext>
            </a:extLst>
          </p:cNvPr>
          <p:cNvSpPr>
            <a:spLocks noGrp="1"/>
          </p:cNvSpPr>
          <p:nvPr>
            <p:ph type="body" sz="quarter" idx="27" hasCustomPrompt="1"/>
          </p:nvPr>
        </p:nvSpPr>
        <p:spPr>
          <a:xfrm>
            <a:off x="2103945" y="4311393"/>
            <a:ext cx="1964172" cy="1130300"/>
          </a:xfrm>
        </p:spPr>
        <p:txBody>
          <a:bodyPr rtlCol="0"/>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dirty="0"/>
              <a:t>简介</a:t>
            </a:r>
          </a:p>
        </p:txBody>
      </p:sp>
      <p:sp>
        <p:nvSpPr>
          <p:cNvPr id="11" name="文本占位符 10">
            <a:extLst>
              <a:ext uri="{FF2B5EF4-FFF2-40B4-BE49-F238E27FC236}">
                <a16:creationId xmlns:a16="http://schemas.microsoft.com/office/drawing/2014/main" xmlns="" id="{969B21C2-C689-49C2-B45F-14C5C53A587B}"/>
              </a:ext>
            </a:extLst>
          </p:cNvPr>
          <p:cNvSpPr>
            <a:spLocks noGrp="1"/>
          </p:cNvSpPr>
          <p:nvPr>
            <p:ph type="body" sz="quarter" idx="28" hasCustomPrompt="1"/>
          </p:nvPr>
        </p:nvSpPr>
        <p:spPr>
          <a:xfrm>
            <a:off x="5955887" y="4311393"/>
            <a:ext cx="1963737" cy="1130300"/>
          </a:xfrm>
        </p:spPr>
        <p:txBody>
          <a:bodyPr rtlCol="0"/>
          <a:lstStyle>
            <a:lvl1pPr marL="0" indent="0">
              <a:buNone/>
              <a:defRPr/>
            </a:lvl1pPr>
          </a:lstStyle>
          <a:p>
            <a:pPr lvl="0" rtl="0"/>
            <a:r>
              <a:rPr lang="zh-CN" altLang="en-US" dirty="0"/>
              <a:t>简介</a:t>
            </a:r>
          </a:p>
        </p:txBody>
      </p:sp>
      <p:sp>
        <p:nvSpPr>
          <p:cNvPr id="17" name="文本占位符 16">
            <a:extLst>
              <a:ext uri="{FF2B5EF4-FFF2-40B4-BE49-F238E27FC236}">
                <a16:creationId xmlns:a16="http://schemas.microsoft.com/office/drawing/2014/main" xmlns="" id="{E33D8E11-F7FD-4AD9-BEC6-78C6500F8172}"/>
              </a:ext>
            </a:extLst>
          </p:cNvPr>
          <p:cNvSpPr>
            <a:spLocks noGrp="1"/>
          </p:cNvSpPr>
          <p:nvPr>
            <p:ph type="body" sz="quarter" idx="29" hasCustomPrompt="1"/>
          </p:nvPr>
        </p:nvSpPr>
        <p:spPr>
          <a:xfrm>
            <a:off x="9807829" y="4311393"/>
            <a:ext cx="1981200" cy="1138238"/>
          </a:xfrm>
        </p:spPr>
        <p:txBody>
          <a:bodyPr rtlCol="0"/>
          <a:lstStyle>
            <a:lvl1pPr marL="0" indent="0">
              <a:buNone/>
              <a:defRPr/>
            </a:lvl1pPr>
          </a:lstStyle>
          <a:p>
            <a:pPr lvl="0" rtl="0"/>
            <a:r>
              <a:rPr lang="zh-CN" altLang="en-US" dirty="0"/>
              <a:t>简介</a:t>
            </a:r>
          </a:p>
        </p:txBody>
      </p:sp>
    </p:spTree>
    <p:extLst>
      <p:ext uri="{BB962C8B-B14F-4D97-AF65-F5344CB8AC3E}">
        <p14:creationId xmlns:p14="http://schemas.microsoft.com/office/powerpoint/2010/main" val="362411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名团队成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8" name="幻灯片编号占位符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340113" y="4505325"/>
            <a:ext cx="1800000" cy="900000"/>
          </a:xfrm>
        </p:spPr>
        <p:txBody>
          <a:bodyPr rtlCol="0"/>
          <a:lstStyle>
            <a:lvl1pPr marL="0" indent="0" algn="ctr">
              <a:buNone/>
              <a:defRPr sz="1600"/>
            </a:lvl1pPr>
          </a:lstStyle>
          <a:p>
            <a:pPr lvl="0" rtl="0"/>
            <a:r>
              <a:rPr lang="zh-CN" altLang="en-US" noProof="0"/>
              <a:t>标题</a:t>
            </a:r>
          </a:p>
        </p:txBody>
      </p:sp>
      <p:sp>
        <p:nvSpPr>
          <p:cNvPr id="13" name="文本占位符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4248426" y="4505325"/>
            <a:ext cx="1800000" cy="900000"/>
          </a:xfrm>
        </p:spPr>
        <p:txBody>
          <a:bodyPr rtlCol="0"/>
          <a:lstStyle>
            <a:lvl1pPr marL="0" indent="0" algn="ctr">
              <a:buNone/>
              <a:defRPr sz="1600"/>
            </a:lvl1pPr>
          </a:lstStyle>
          <a:p>
            <a:pPr lvl="0" rtl="0"/>
            <a:r>
              <a:rPr lang="zh-CN" altLang="en-US" noProof="0"/>
              <a:t>标题</a:t>
            </a:r>
          </a:p>
        </p:txBody>
      </p:sp>
      <p:sp>
        <p:nvSpPr>
          <p:cNvPr id="15" name="文本占位符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6156739" y="4505325"/>
            <a:ext cx="1800000" cy="900000"/>
          </a:xfrm>
        </p:spPr>
        <p:txBody>
          <a:bodyPr rtlCol="0"/>
          <a:lstStyle>
            <a:lvl1pPr marL="0" indent="0" algn="ctr">
              <a:buNone/>
              <a:defRPr sz="1600"/>
            </a:lvl1pPr>
          </a:lstStyle>
          <a:p>
            <a:pPr lvl="0" rtl="0"/>
            <a:r>
              <a:rPr lang="zh-CN" altLang="en-US" noProof="0"/>
              <a:t>标题</a:t>
            </a:r>
          </a:p>
        </p:txBody>
      </p:sp>
      <p:sp>
        <p:nvSpPr>
          <p:cNvPr id="17" name="文本占位符 16">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8065052" y="4505325"/>
            <a:ext cx="1800000" cy="900000"/>
          </a:xfrm>
        </p:spPr>
        <p:txBody>
          <a:bodyPr rtlCol="0"/>
          <a:lstStyle>
            <a:lvl1pPr marL="0" indent="0" algn="ctr">
              <a:buNone/>
              <a:defRPr sz="1600"/>
            </a:lvl1pPr>
          </a:lstStyle>
          <a:p>
            <a:pPr lvl="0" rtl="0"/>
            <a:r>
              <a:rPr lang="zh-CN" altLang="en-US" noProof="0"/>
              <a:t>标题</a:t>
            </a:r>
          </a:p>
        </p:txBody>
      </p:sp>
      <p:sp>
        <p:nvSpPr>
          <p:cNvPr id="6" name="文本占位符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1800000"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dirty="0"/>
              <a:t>全名</a:t>
            </a:r>
          </a:p>
        </p:txBody>
      </p:sp>
      <p:sp>
        <p:nvSpPr>
          <p:cNvPr id="10" name="文本占位符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340113" y="3926335"/>
            <a:ext cx="1800000"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a:t>全名</a:t>
            </a:r>
          </a:p>
        </p:txBody>
      </p:sp>
      <p:sp>
        <p:nvSpPr>
          <p:cNvPr id="12" name="文本占位符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4248426" y="3926335"/>
            <a:ext cx="1800000"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dirty="0"/>
              <a:t>全名</a:t>
            </a:r>
          </a:p>
        </p:txBody>
      </p:sp>
      <p:sp>
        <p:nvSpPr>
          <p:cNvPr id="16" name="文本占位符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6156739" y="3926335"/>
            <a:ext cx="1800000"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a:t>全名</a:t>
            </a:r>
          </a:p>
        </p:txBody>
      </p:sp>
      <p:sp>
        <p:nvSpPr>
          <p:cNvPr id="19" name="文本占位符 18">
            <a:extLst>
              <a:ext uri="{FF2B5EF4-FFF2-40B4-BE49-F238E27FC236}">
                <a16:creationId xmlns:a16="http://schemas.microsoft.com/office/drawing/2014/main" xmlns="" id="{B01E9EA3-8BD6-4531-812C-663C75428B76}"/>
              </a:ext>
            </a:extLst>
          </p:cNvPr>
          <p:cNvSpPr>
            <a:spLocks noGrp="1"/>
          </p:cNvSpPr>
          <p:nvPr>
            <p:ph type="body" sz="quarter" idx="20" hasCustomPrompt="1"/>
          </p:nvPr>
        </p:nvSpPr>
        <p:spPr>
          <a:xfrm>
            <a:off x="8065052" y="3926335"/>
            <a:ext cx="1800000"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a:t>全名</a:t>
            </a:r>
          </a:p>
        </p:txBody>
      </p:sp>
      <p:sp>
        <p:nvSpPr>
          <p:cNvPr id="21" name="文本占位符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1800" y="4505325"/>
            <a:ext cx="1800000" cy="900000"/>
          </a:xfrm>
        </p:spPr>
        <p:txBody>
          <a:bodyPr rtlCol="0"/>
          <a:lstStyle>
            <a:lvl1pPr marL="0" indent="0" algn="ctr">
              <a:buNone/>
              <a:defRPr sz="1600"/>
            </a:lvl1pPr>
          </a:lstStyle>
          <a:p>
            <a:pPr lvl="0" rtl="0"/>
            <a:r>
              <a:rPr lang="zh-CN" altLang="en-US" noProof="0"/>
              <a:t>标题</a:t>
            </a:r>
          </a:p>
        </p:txBody>
      </p:sp>
      <p:sp>
        <p:nvSpPr>
          <p:cNvPr id="23" name="图片占位符 22">
            <a:extLst>
              <a:ext uri="{FF2B5EF4-FFF2-40B4-BE49-F238E27FC236}">
                <a16:creationId xmlns:a16="http://schemas.microsoft.com/office/drawing/2014/main" xmlns="" id="{4089E01F-0C47-4C6A-A9A8-A1A7E470F31A}"/>
              </a:ext>
            </a:extLst>
          </p:cNvPr>
          <p:cNvSpPr>
            <a:spLocks noGrp="1"/>
          </p:cNvSpPr>
          <p:nvPr>
            <p:ph type="pic" sz="quarter" idx="22" hasCustomPrompt="1"/>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zh-CN" altLang="en-US" noProof="0"/>
              <a:t>单击图标以添加图片</a:t>
            </a:r>
          </a:p>
        </p:txBody>
      </p:sp>
      <p:sp>
        <p:nvSpPr>
          <p:cNvPr id="24" name="图片占位符 22">
            <a:extLst>
              <a:ext uri="{FF2B5EF4-FFF2-40B4-BE49-F238E27FC236}">
                <a16:creationId xmlns:a16="http://schemas.microsoft.com/office/drawing/2014/main" xmlns="" id="{806A4855-25AA-40D4-B1A4-A271486B6C9F}"/>
              </a:ext>
            </a:extLst>
          </p:cNvPr>
          <p:cNvSpPr>
            <a:spLocks noGrp="1"/>
          </p:cNvSpPr>
          <p:nvPr>
            <p:ph type="pic" sz="quarter" idx="23" hasCustomPrompt="1"/>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zh-CN" altLang="en-US" noProof="0"/>
              <a:t>单击图标以添加图片</a:t>
            </a:r>
          </a:p>
        </p:txBody>
      </p:sp>
      <p:sp>
        <p:nvSpPr>
          <p:cNvPr id="25" name="图片占位符 22">
            <a:extLst>
              <a:ext uri="{FF2B5EF4-FFF2-40B4-BE49-F238E27FC236}">
                <a16:creationId xmlns:a16="http://schemas.microsoft.com/office/drawing/2014/main" xmlns="" id="{31E10A24-B676-4117-9507-B4B0EB406F02}"/>
              </a:ext>
            </a:extLst>
          </p:cNvPr>
          <p:cNvSpPr>
            <a:spLocks noGrp="1"/>
          </p:cNvSpPr>
          <p:nvPr>
            <p:ph type="pic" sz="quarter" idx="24" hasCustomPrompt="1"/>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zh-CN" altLang="en-US" noProof="0"/>
              <a:t>单击图标以添加图片</a:t>
            </a:r>
          </a:p>
        </p:txBody>
      </p:sp>
      <p:sp>
        <p:nvSpPr>
          <p:cNvPr id="26" name="图片占位符 22">
            <a:extLst>
              <a:ext uri="{FF2B5EF4-FFF2-40B4-BE49-F238E27FC236}">
                <a16:creationId xmlns:a16="http://schemas.microsoft.com/office/drawing/2014/main" xmlns="" id="{6549D851-9848-44AC-937A-9B1EF867E595}"/>
              </a:ext>
            </a:extLst>
          </p:cNvPr>
          <p:cNvSpPr>
            <a:spLocks noGrp="1"/>
          </p:cNvSpPr>
          <p:nvPr>
            <p:ph type="pic" sz="quarter" idx="25" hasCustomPrompt="1"/>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zh-CN" altLang="en-US" noProof="0"/>
              <a:t>单击图标以添加图片</a:t>
            </a:r>
          </a:p>
        </p:txBody>
      </p:sp>
      <p:sp>
        <p:nvSpPr>
          <p:cNvPr id="27" name="图片占位符 22">
            <a:extLst>
              <a:ext uri="{FF2B5EF4-FFF2-40B4-BE49-F238E27FC236}">
                <a16:creationId xmlns:a16="http://schemas.microsoft.com/office/drawing/2014/main" xmlns="" id="{B765F5D3-7CB7-4E55-8217-E9EEA9F2945A}"/>
              </a:ext>
            </a:extLst>
          </p:cNvPr>
          <p:cNvSpPr>
            <a:spLocks noGrp="1"/>
          </p:cNvSpPr>
          <p:nvPr>
            <p:ph type="pic" sz="quarter" idx="26" hasCustomPrompt="1"/>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zh-CN" altLang="en-US" noProof="0"/>
              <a:t>单击图标以添加图片</a:t>
            </a:r>
          </a:p>
        </p:txBody>
      </p:sp>
      <p:sp>
        <p:nvSpPr>
          <p:cNvPr id="20" name="图片占位符 22">
            <a:extLst>
              <a:ext uri="{FF2B5EF4-FFF2-40B4-BE49-F238E27FC236}">
                <a16:creationId xmlns:a16="http://schemas.microsoft.com/office/drawing/2014/main" xmlns="" id="{8CB2CA38-4C7F-4D6B-9B34-606F1A007A17}"/>
              </a:ext>
            </a:extLst>
          </p:cNvPr>
          <p:cNvSpPr>
            <a:spLocks noGrp="1"/>
          </p:cNvSpPr>
          <p:nvPr>
            <p:ph type="pic" sz="quarter" idx="27" hasCustomPrompt="1"/>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a:lvl1pPr>
          </a:lstStyle>
          <a:p>
            <a:pPr rtl="0"/>
            <a:r>
              <a:rPr lang="zh-CN" altLang="en-US" noProof="0"/>
              <a:t>单击图标以添加图片</a:t>
            </a:r>
          </a:p>
        </p:txBody>
      </p:sp>
      <p:sp>
        <p:nvSpPr>
          <p:cNvPr id="4" name="文本占位符 3">
            <a:extLst>
              <a:ext uri="{FF2B5EF4-FFF2-40B4-BE49-F238E27FC236}">
                <a16:creationId xmlns:a16="http://schemas.microsoft.com/office/drawing/2014/main" xmlns="" id="{F5DA42CA-D117-4AF7-9FEC-03EB2BBB7566}"/>
              </a:ext>
            </a:extLst>
          </p:cNvPr>
          <p:cNvSpPr>
            <a:spLocks noGrp="1"/>
          </p:cNvSpPr>
          <p:nvPr>
            <p:ph type="body" sz="quarter" idx="28" hasCustomPrompt="1"/>
          </p:nvPr>
        </p:nvSpPr>
        <p:spPr>
          <a:xfrm>
            <a:off x="9973363" y="3925888"/>
            <a:ext cx="1800000" cy="504825"/>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zh-CN" altLang="en-US" noProof="0"/>
              <a:t>全名</a:t>
            </a:r>
          </a:p>
        </p:txBody>
      </p:sp>
      <p:sp>
        <p:nvSpPr>
          <p:cNvPr id="11" name="文本占位符 10">
            <a:extLst>
              <a:ext uri="{FF2B5EF4-FFF2-40B4-BE49-F238E27FC236}">
                <a16:creationId xmlns:a16="http://schemas.microsoft.com/office/drawing/2014/main" xmlns="" id="{5F9CEF5A-8DCE-4156-9138-C113C0D3A79D}"/>
              </a:ext>
            </a:extLst>
          </p:cNvPr>
          <p:cNvSpPr>
            <a:spLocks noGrp="1"/>
          </p:cNvSpPr>
          <p:nvPr>
            <p:ph type="body" sz="quarter" idx="29" hasCustomPrompt="1"/>
          </p:nvPr>
        </p:nvSpPr>
        <p:spPr>
          <a:xfrm>
            <a:off x="9973363" y="4505325"/>
            <a:ext cx="1800000" cy="900113"/>
          </a:xfrm>
        </p:spPr>
        <p:txBody>
          <a:bodyPr rtlCol="0"/>
          <a:lstStyle>
            <a:lvl1pPr marL="0" indent="0" algn="ctr">
              <a:buNone/>
              <a:defRPr/>
            </a:lvl1pPr>
          </a:lstStyle>
          <a:p>
            <a:pPr lvl="0" rtl="0"/>
            <a:r>
              <a:rPr lang="zh-CN" altLang="en-US" noProof="0"/>
              <a:t>标题</a:t>
            </a:r>
          </a:p>
        </p:txBody>
      </p:sp>
    </p:spTree>
    <p:extLst>
      <p:ext uri="{BB962C8B-B14F-4D97-AF65-F5344CB8AC3E}">
        <p14:creationId xmlns:p14="http://schemas.microsoft.com/office/powerpoint/2010/main" val="1503510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和副标题">
    <p:spTree>
      <p:nvGrpSpPr>
        <p:cNvPr id="1" name=""/>
        <p:cNvGrpSpPr/>
        <p:nvPr/>
      </p:nvGrpSpPr>
      <p:grpSpPr>
        <a:xfrm>
          <a:off x="0" y="0"/>
          <a:ext cx="0" cy="0"/>
          <a:chOff x="0" y="0"/>
          <a:chExt cx="0" cy="0"/>
        </a:xfrm>
      </p:grpSpPr>
      <p:sp>
        <p:nvSpPr>
          <p:cNvPr id="29" name="任意多边形：形状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7" name="任意多边形：形状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 name="标题 1">
            <a:extLst>
              <a:ext uri="{FF2B5EF4-FFF2-40B4-BE49-F238E27FC236}">
                <a16:creationId xmlns:a16="http://schemas.microsoft.com/office/drawing/2014/main" xmlns=""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6" name="页脚占位符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7" name="灯片编号占位符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14" name="任意多边形：形状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19" name="任意多边形：形状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18" name="任意多边形：形状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0" name="任意多边形：形状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4" name="任意多边形：形状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3" name="任意多边形：形状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13" name="文本占位符 8">
            <a:extLst>
              <a:ext uri="{FF2B5EF4-FFF2-40B4-BE49-F238E27FC236}">
                <a16:creationId xmlns:a16="http://schemas.microsoft.com/office/drawing/2014/main" xmlns=""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子标题</a:t>
            </a:r>
          </a:p>
        </p:txBody>
      </p:sp>
    </p:spTree>
    <p:extLst>
      <p:ext uri="{BB962C8B-B14F-4D97-AF65-F5344CB8AC3E}">
        <p14:creationId xmlns:p14="http://schemas.microsoft.com/office/powerpoint/2010/main" val="150585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5" name="任意多边形：形状 14">
            <a:extLst>
              <a:ext uri="{FF2B5EF4-FFF2-40B4-BE49-F238E27FC236}">
                <a16:creationId xmlns:a16="http://schemas.microsoft.com/office/drawing/2014/main" xmlns=""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14" name="任意多边形：形状 13">
            <a:extLst>
              <a:ext uri="{FF2B5EF4-FFF2-40B4-BE49-F238E27FC236}">
                <a16:creationId xmlns:a16="http://schemas.microsoft.com/office/drawing/2014/main" xmlns=""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 name="标题 1">
            <a:extLst>
              <a:ext uri="{FF2B5EF4-FFF2-40B4-BE49-F238E27FC236}">
                <a16:creationId xmlns:a16="http://schemas.microsoft.com/office/drawing/2014/main" xmlns=""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6" name="页脚占位符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7" name="灯片编号占位符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24" name="任意多边形：形状 23">
            <a:extLst>
              <a:ext uri="{FF2B5EF4-FFF2-40B4-BE49-F238E27FC236}">
                <a16:creationId xmlns:a16="http://schemas.microsoft.com/office/drawing/2014/main" xmlns=""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2" name="任意多边形：形状 21">
            <a:extLst>
              <a:ext uri="{FF2B5EF4-FFF2-40B4-BE49-F238E27FC236}">
                <a16:creationId xmlns:a16="http://schemas.microsoft.com/office/drawing/2014/main" xmlns=""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5" name="任意多边形：形状 24">
            <a:extLst>
              <a:ext uri="{FF2B5EF4-FFF2-40B4-BE49-F238E27FC236}">
                <a16:creationId xmlns:a16="http://schemas.microsoft.com/office/drawing/2014/main" xmlns=""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6" name="任意多边形：形状 25">
            <a:extLst>
              <a:ext uri="{FF2B5EF4-FFF2-40B4-BE49-F238E27FC236}">
                <a16:creationId xmlns:a16="http://schemas.microsoft.com/office/drawing/2014/main" xmlns=""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0" name="任意多边形：形状 29">
            <a:extLst>
              <a:ext uri="{FF2B5EF4-FFF2-40B4-BE49-F238E27FC236}">
                <a16:creationId xmlns:a16="http://schemas.microsoft.com/office/drawing/2014/main" xmlns=""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Tree>
    <p:extLst>
      <p:ext uri="{BB962C8B-B14F-4D97-AF65-F5344CB8AC3E}">
        <p14:creationId xmlns:p14="http://schemas.microsoft.com/office/powerpoint/2010/main" val="1198965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sp>
        <p:nvSpPr>
          <p:cNvPr id="8" name="长方形 7">
            <a:extLst>
              <a:ext uri="{FF2B5EF4-FFF2-40B4-BE49-F238E27FC236}">
                <a16:creationId xmlns:a16="http://schemas.microsoft.com/office/drawing/2014/main" xmlns=""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9" name="长方形 8">
            <a:extLst>
              <a:ext uri="{FF2B5EF4-FFF2-40B4-BE49-F238E27FC236}">
                <a16:creationId xmlns:a16="http://schemas.microsoft.com/office/drawing/2014/main" xmlns=""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10" name="长方形 9">
            <a:extLst>
              <a:ext uri="{FF2B5EF4-FFF2-40B4-BE49-F238E27FC236}">
                <a16:creationId xmlns:a16="http://schemas.microsoft.com/office/drawing/2014/main" xmlns=""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11" name="长方形 10">
            <a:extLst>
              <a:ext uri="{FF2B5EF4-FFF2-40B4-BE49-F238E27FC236}">
                <a16:creationId xmlns:a16="http://schemas.microsoft.com/office/drawing/2014/main" xmlns=""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2" name="图片占位符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rtlCol="0" anchor="ctr"/>
          <a:lstStyle>
            <a:lvl1pPr marL="0" indent="0" algn="ctr">
              <a:buNone/>
              <a:defRPr sz="1100" i="1">
                <a:latin typeface="Microsoft YaHei UI" panose="020B0503020204020204" pitchFamily="34" charset="-122"/>
                <a:cs typeface="Times New Roman" panose="02020603050405020304" pitchFamily="18" charset="0"/>
              </a:defRPr>
            </a:lvl1pPr>
          </a:lstStyle>
          <a:p>
            <a:pPr rtl="0"/>
            <a:r>
              <a:rPr lang="zh-CN" altLang="en-US" noProof="0"/>
              <a:t>在此处插入或拖放图像</a:t>
            </a:r>
          </a:p>
        </p:txBody>
      </p:sp>
      <p:sp>
        <p:nvSpPr>
          <p:cNvPr id="2" name="标题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rtlCol="0" anchor="b"/>
          <a:lstStyle>
            <a:lvl1pPr algn="r" rtl="0">
              <a:defRPr sz="4200" spc="-150">
                <a:solidFill>
                  <a:schemeClr val="bg1"/>
                </a:solidFill>
              </a:defRPr>
            </a:lvl1pPr>
          </a:lstStyle>
          <a:p>
            <a:pPr rtl="0"/>
            <a:r>
              <a:rPr lang="zh-CN" altLang="en-US" noProof="0"/>
              <a:t>单击此处编辑 </a:t>
            </a:r>
            <a:br>
              <a:rPr lang="zh-CN" altLang="en-US" noProof="0"/>
            </a:br>
            <a:r>
              <a:rPr lang="zh-CN" altLang="en-US" noProof="0"/>
              <a:t>母版标题样式</a:t>
            </a:r>
          </a:p>
        </p:txBody>
      </p:sp>
      <p:sp>
        <p:nvSpPr>
          <p:cNvPr id="3" name="副标题 2">
            <a:extLst>
              <a:ext uri="{FF2B5EF4-FFF2-40B4-BE49-F238E27FC236}">
                <a16:creationId xmlns:a16="http://schemas.microsoft.com/office/drawing/2014/main" xmlns=""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rtlCol="0"/>
          <a:lstStyle>
            <a:lvl1pPr marL="0" indent="0" algn="r" rtl="0">
              <a:buNone/>
              <a:defRPr sz="2100">
                <a:solidFill>
                  <a:schemeClr val="tx1"/>
                </a:solidFill>
                <a:latin typeface="Microsoft YaHei UI Light" panose="020B0502040204020203" pitchFamily="34" charset="-122"/>
                <a:ea typeface="Microsoft YaHei UI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5" name="灯片编号占位符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rtlCol="0"/>
          <a:lstStyle/>
          <a:p>
            <a:pPr rtl="0"/>
            <a:fld id="{19B51A1E-902D-48AF-9020-955120F399B6}" type="slidenum">
              <a:rPr lang="en-US" altLang="zh-CN" noProof="0" smtClean="0"/>
              <a:pPr/>
              <a:t>‹#›</a:t>
            </a:fld>
            <a:endParaRPr lang="zh-CN" altLang="en-US" noProof="0"/>
          </a:p>
        </p:txBody>
      </p:sp>
      <p:sp>
        <p:nvSpPr>
          <p:cNvPr id="6" name="文本框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zh-CN" altLang="en-US" sz="1200" noProof="0">
              <a:solidFill>
                <a:schemeClr val="tx1">
                  <a:lumMod val="75000"/>
                  <a:lumOff val="25000"/>
                </a:schemeClr>
              </a:solidFill>
              <a:latin typeface="Microsoft YaHei UI Light" panose="020B0502040204020203" pitchFamily="34" charset="-122"/>
            </a:endParaRPr>
          </a:p>
        </p:txBody>
      </p:sp>
      <p:pic>
        <p:nvPicPr>
          <p:cNvPr id="7" name="图片 6">
            <a:extLst>
              <a:ext uri="{FF2B5EF4-FFF2-40B4-BE49-F238E27FC236}">
                <a16:creationId xmlns:a16="http://schemas.microsoft.com/office/drawing/2014/main" xmlns="" id="{A0F9C631-B448-465D-AD8D-876EB5B347F9}"/>
              </a:ext>
            </a:extLst>
          </p:cNvPr>
          <p:cNvPicPr>
            <a:picLocks noChangeAspect="1"/>
          </p:cNvPicPr>
          <p:nvPr userDrawn="1"/>
        </p:nvPicPr>
        <p:blipFill>
          <a:blip r:embed="rId2"/>
          <a:stretch>
            <a:fillRect/>
          </a:stretch>
        </p:blipFill>
        <p:spPr>
          <a:xfrm>
            <a:off x="8704119" y="6293820"/>
            <a:ext cx="2514600" cy="293370"/>
          </a:xfrm>
          <a:prstGeom prst="rect">
            <a:avLst/>
          </a:prstGeom>
        </p:spPr>
      </p:pic>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无图形">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6" name="页脚占位符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7" name="灯片编号占位符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Tree>
    <p:extLst>
      <p:ext uri="{BB962C8B-B14F-4D97-AF65-F5344CB8AC3E}">
        <p14:creationId xmlns:p14="http://schemas.microsoft.com/office/powerpoint/2010/main" val="310335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谢谢">
    <p:bg>
      <p:bgPr>
        <a:solidFill>
          <a:schemeClr val="bg1"/>
        </a:solidFill>
        <a:effectLst/>
      </p:bgPr>
    </p:bg>
    <p:spTree>
      <p:nvGrpSpPr>
        <p:cNvPr id="1" name=""/>
        <p:cNvGrpSpPr/>
        <p:nvPr/>
      </p:nvGrpSpPr>
      <p:grpSpPr>
        <a:xfrm>
          <a:off x="0" y="0"/>
          <a:ext cx="0" cy="0"/>
          <a:chOff x="0" y="0"/>
          <a:chExt cx="0" cy="0"/>
        </a:xfrm>
      </p:grpSpPr>
      <p:sp>
        <p:nvSpPr>
          <p:cNvPr id="32" name="图片占位符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Microsoft YaHei UI" panose="020B0503020204020204" pitchFamily="34" charset="-122"/>
                <a:cs typeface="Times New Roman" panose="02020603050405020304" pitchFamily="18" charset="0"/>
              </a:defRPr>
            </a:lvl1pPr>
          </a:lstStyle>
          <a:p>
            <a:pPr rtl="0"/>
            <a:r>
              <a:rPr lang="zh-CN" altLang="en-US" noProof="0"/>
              <a:t>在此处插入或拖放图像</a:t>
            </a:r>
          </a:p>
        </p:txBody>
      </p:sp>
      <p:sp>
        <p:nvSpPr>
          <p:cNvPr id="2" name="标题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zh-CN" altLang="en-US" noProof="0"/>
              <a:t>谢谢</a:t>
            </a:r>
          </a:p>
        </p:txBody>
      </p:sp>
      <p:sp>
        <p:nvSpPr>
          <p:cNvPr id="3" name="副标题 2">
            <a:extLst>
              <a:ext uri="{FF2B5EF4-FFF2-40B4-BE49-F238E27FC236}">
                <a16:creationId xmlns:a16="http://schemas.microsoft.com/office/drawing/2014/main" xmlns=""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rtl="0">
              <a:buNone/>
              <a:defRPr sz="2100">
                <a:solidFill>
                  <a:schemeClr val="bg1"/>
                </a:solidFill>
                <a:latin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cxnSp>
        <p:nvCxnSpPr>
          <p:cNvPr id="5" name="直接连接符​​(S) 4">
            <a:extLst>
              <a:ext uri="{FF2B5EF4-FFF2-40B4-BE49-F238E27FC236}">
                <a16:creationId xmlns:a16="http://schemas.microsoft.com/office/drawing/2014/main" xmlns=""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占位符 5">
            <a:extLst>
              <a:ext uri="{FF2B5EF4-FFF2-40B4-BE49-F238E27FC236}">
                <a16:creationId xmlns:a16="http://schemas.microsoft.com/office/drawing/2014/main" xmlns=""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zh-CN" altLang="en-US" noProof="0"/>
              <a:t>联系人号码</a:t>
            </a:r>
          </a:p>
        </p:txBody>
      </p:sp>
      <p:sp>
        <p:nvSpPr>
          <p:cNvPr id="9" name="文本占位符 5">
            <a:extLst>
              <a:ext uri="{FF2B5EF4-FFF2-40B4-BE49-F238E27FC236}">
                <a16:creationId xmlns:a16="http://schemas.microsoft.com/office/drawing/2014/main" xmlns=""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zh-CN" altLang="en-US" noProof="0"/>
              <a:t>电子邮件或社交媒体图柄</a:t>
            </a:r>
          </a:p>
        </p:txBody>
      </p:sp>
      <p:sp>
        <p:nvSpPr>
          <p:cNvPr id="8" name="图片占位符 5">
            <a:extLst>
              <a:ext uri="{FF2B5EF4-FFF2-40B4-BE49-F238E27FC236}">
                <a16:creationId xmlns:a16="http://schemas.microsoft.com/office/drawing/2014/main" xmlns=""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zh-CN" altLang="en-US" noProof="0"/>
              <a:t>徽标</a:t>
            </a:r>
          </a:p>
        </p:txBody>
      </p:sp>
      <p:sp>
        <p:nvSpPr>
          <p:cNvPr id="10" name="文本占位符 5">
            <a:extLst>
              <a:ext uri="{FF2B5EF4-FFF2-40B4-BE49-F238E27FC236}">
                <a16:creationId xmlns:a16="http://schemas.microsoft.com/office/drawing/2014/main" xmlns=""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zh-CN" altLang="en-US" noProof="0"/>
              <a:t>网站地址</a:t>
            </a:r>
          </a:p>
        </p:txBody>
      </p:sp>
    </p:spTree>
    <p:extLst>
      <p:ext uri="{BB962C8B-B14F-4D97-AF65-F5344CB8AC3E}">
        <p14:creationId xmlns:p14="http://schemas.microsoft.com/office/powerpoint/2010/main" val="3475950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较大图像和文本">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rtlCol="0" anchor="b"/>
          <a:lstStyle>
            <a:lvl1pPr algn="r" rtl="0">
              <a:defRPr sz="4200" spc="-150">
                <a:solidFill>
                  <a:schemeClr val="bg1"/>
                </a:solidFill>
              </a:defRPr>
            </a:lvl1pPr>
          </a:lstStyle>
          <a:p>
            <a:pPr rtl="0"/>
            <a:r>
              <a:rPr lang="zh-CN" altLang="en-US" noProof="0"/>
              <a:t>单击此处编辑 </a:t>
            </a:r>
            <a:br>
              <a:rPr lang="zh-CN" altLang="en-US" noProof="0"/>
            </a:br>
            <a:r>
              <a:rPr lang="zh-CN" altLang="en-US" noProof="0"/>
              <a:t>母版标题样式</a:t>
            </a:r>
          </a:p>
        </p:txBody>
      </p:sp>
      <p:sp>
        <p:nvSpPr>
          <p:cNvPr id="3" name="副标题 2">
            <a:extLst>
              <a:ext uri="{FF2B5EF4-FFF2-40B4-BE49-F238E27FC236}">
                <a16:creationId xmlns:a16="http://schemas.microsoft.com/office/drawing/2014/main" xmlns=""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rtlCol="0"/>
          <a:lstStyle>
            <a:lvl1pPr marL="0" indent="0" algn="r" rtl="0">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5" name="灯片编号占位符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rtlCol="0"/>
          <a:lstStyle/>
          <a:p>
            <a:pPr rtl="0"/>
            <a:fld id="{19B51A1E-902D-48AF-9020-955120F399B6}" type="slidenum">
              <a:rPr lang="en-US" altLang="zh-CN" noProof="0" smtClean="0"/>
              <a:pPr/>
              <a:t>‹#›</a:t>
            </a:fld>
            <a:endParaRPr lang="zh-CN" altLang="en-US" noProof="0"/>
          </a:p>
        </p:txBody>
      </p:sp>
      <p:sp>
        <p:nvSpPr>
          <p:cNvPr id="6" name="文本框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zh-CN" altLang="en-US" sz="1200" noProof="0">
              <a:solidFill>
                <a:schemeClr val="tx1">
                  <a:lumMod val="75000"/>
                  <a:lumOff val="25000"/>
                </a:schemeClr>
              </a:solidFill>
              <a:latin typeface="Microsoft YaHei UI Light" panose="020B0502040204020203" pitchFamily="34" charset="-122"/>
            </a:endParaRPr>
          </a:p>
        </p:txBody>
      </p:sp>
      <p:sp>
        <p:nvSpPr>
          <p:cNvPr id="32" name="图片占位符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rtlCol="0" anchor="ctr"/>
          <a:lstStyle>
            <a:lvl1pPr marL="0" indent="0" algn="ctr">
              <a:buNone/>
              <a:defRPr sz="1100" i="1">
                <a:solidFill>
                  <a:schemeClr val="bg1">
                    <a:lumMod val="85000"/>
                  </a:schemeClr>
                </a:solidFill>
                <a:latin typeface="Microsoft YaHei UI" panose="020B0503020204020204" pitchFamily="34" charset="-122"/>
                <a:cs typeface="Times New Roman" panose="02020603050405020304" pitchFamily="18" charset="0"/>
              </a:defRPr>
            </a:lvl1pPr>
          </a:lstStyle>
          <a:p>
            <a:pPr rtl="0"/>
            <a:r>
              <a:rPr lang="zh-CN" altLang="en-US" noProof="0"/>
              <a:t>在此处插入或拖放图像</a:t>
            </a:r>
          </a:p>
        </p:txBody>
      </p:sp>
      <p:sp>
        <p:nvSpPr>
          <p:cNvPr id="16" name="内容占位符 2">
            <a:extLst>
              <a:ext uri="{FF2B5EF4-FFF2-40B4-BE49-F238E27FC236}">
                <a16:creationId xmlns:a16="http://schemas.microsoft.com/office/drawing/2014/main" xmlns="" id="{ED5F0C9D-A08F-4539-BA26-61D24BBE6E9A}"/>
              </a:ext>
            </a:extLst>
          </p:cNvPr>
          <p:cNvSpPr>
            <a:spLocks noGrp="1"/>
          </p:cNvSpPr>
          <p:nvPr>
            <p:ph idx="15"/>
          </p:nvPr>
        </p:nvSpPr>
        <p:spPr>
          <a:xfrm>
            <a:off x="6464300" y="1152000"/>
            <a:ext cx="5307700" cy="4680000"/>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1134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8" name="幻灯片编号占位符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24" name="任意多边形：形状 23">
            <a:extLst>
              <a:ext uri="{FF2B5EF4-FFF2-40B4-BE49-F238E27FC236}">
                <a16:creationId xmlns:a16="http://schemas.microsoft.com/office/drawing/2014/main" xmlns=""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5" name="任意多边形：形状 24">
            <a:extLst>
              <a:ext uri="{FF2B5EF4-FFF2-40B4-BE49-F238E27FC236}">
                <a16:creationId xmlns:a16="http://schemas.microsoft.com/office/drawing/2014/main" xmlns=""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6" name="任意多边形：形状 25">
            <a:extLst>
              <a:ext uri="{FF2B5EF4-FFF2-40B4-BE49-F238E27FC236}">
                <a16:creationId xmlns:a16="http://schemas.microsoft.com/office/drawing/2014/main" xmlns=""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7" name="任意多边形：形状 26">
            <a:extLst>
              <a:ext uri="{FF2B5EF4-FFF2-40B4-BE49-F238E27FC236}">
                <a16:creationId xmlns:a16="http://schemas.microsoft.com/office/drawing/2014/main" xmlns=""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8" name="任意多边形：形状 27">
            <a:extLst>
              <a:ext uri="{FF2B5EF4-FFF2-40B4-BE49-F238E27FC236}">
                <a16:creationId xmlns:a16="http://schemas.microsoft.com/office/drawing/2014/main" xmlns=""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9" name="任意多边形：形状 28">
            <a:extLst>
              <a:ext uri="{FF2B5EF4-FFF2-40B4-BE49-F238E27FC236}">
                <a16:creationId xmlns:a16="http://schemas.microsoft.com/office/drawing/2014/main" xmlns=""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0" name="任意多边形：形状 29">
            <a:extLst>
              <a:ext uri="{FF2B5EF4-FFF2-40B4-BE49-F238E27FC236}">
                <a16:creationId xmlns:a16="http://schemas.microsoft.com/office/drawing/2014/main" xmlns=""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1" name="任意多边形：形状 30">
            <a:extLst>
              <a:ext uri="{FF2B5EF4-FFF2-40B4-BE49-F238E27FC236}">
                <a16:creationId xmlns:a16="http://schemas.microsoft.com/office/drawing/2014/main" xmlns=""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2" name="任意多边形：形状 31">
            <a:extLst>
              <a:ext uri="{FF2B5EF4-FFF2-40B4-BE49-F238E27FC236}">
                <a16:creationId xmlns:a16="http://schemas.microsoft.com/office/drawing/2014/main" xmlns=""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3" name="任意多边形：形状 32">
            <a:extLst>
              <a:ext uri="{FF2B5EF4-FFF2-40B4-BE49-F238E27FC236}">
                <a16:creationId xmlns:a16="http://schemas.microsoft.com/office/drawing/2014/main" xmlns=""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4" name="任意多边形：形状 33">
            <a:extLst>
              <a:ext uri="{FF2B5EF4-FFF2-40B4-BE49-F238E27FC236}">
                <a16:creationId xmlns:a16="http://schemas.microsoft.com/office/drawing/2014/main" xmlns=""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5" name="任意多边形：形状 34">
            <a:extLst>
              <a:ext uri="{FF2B5EF4-FFF2-40B4-BE49-F238E27FC236}">
                <a16:creationId xmlns:a16="http://schemas.microsoft.com/office/drawing/2014/main" xmlns=""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6" name="任意多边形：形状 35">
            <a:extLst>
              <a:ext uri="{FF2B5EF4-FFF2-40B4-BE49-F238E27FC236}">
                <a16:creationId xmlns:a16="http://schemas.microsoft.com/office/drawing/2014/main" xmlns=""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7" name="任意多边形：形状 36">
            <a:extLst>
              <a:ext uri="{FF2B5EF4-FFF2-40B4-BE49-F238E27FC236}">
                <a16:creationId xmlns:a16="http://schemas.microsoft.com/office/drawing/2014/main" xmlns=""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xmlns="" id="{A22238F2-C6EC-476F-8371-119AECBA5622}"/>
              </a:ext>
            </a:extLst>
          </p:cNvPr>
          <p:cNvSpPr>
            <a:spLocks noGrp="1"/>
          </p:cNvSpPr>
          <p:nvPr>
            <p:ph sz="half" idx="1"/>
          </p:nvPr>
        </p:nvSpPr>
        <p:spPr>
          <a:xfrm>
            <a:off x="432000" y="1152000"/>
            <a:ext cx="5472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8" name="页脚占位符 7">
            <a:extLst>
              <a:ext uri="{FF2B5EF4-FFF2-40B4-BE49-F238E27FC236}">
                <a16:creationId xmlns:a16="http://schemas.microsoft.com/office/drawing/2014/main" xmlns=""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dirty="0"/>
              <a:t>添加页脚</a:t>
            </a:r>
          </a:p>
        </p:txBody>
      </p:sp>
      <p:sp>
        <p:nvSpPr>
          <p:cNvPr id="9" name="灯片编号占位符 8">
            <a:extLst>
              <a:ext uri="{FF2B5EF4-FFF2-40B4-BE49-F238E27FC236}">
                <a16:creationId xmlns:a16="http://schemas.microsoft.com/office/drawing/2014/main" xmlns=""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smtClean="0"/>
              <a:pPr/>
              <a:t>‹#›</a:t>
            </a:fld>
            <a:endParaRPr lang="zh-CN" altLang="en-US" dirty="0"/>
          </a:p>
        </p:txBody>
      </p:sp>
      <p:sp>
        <p:nvSpPr>
          <p:cNvPr id="6" name="文本占位符 5">
            <a:extLst>
              <a:ext uri="{FF2B5EF4-FFF2-40B4-BE49-F238E27FC236}">
                <a16:creationId xmlns:a16="http://schemas.microsoft.com/office/drawing/2014/main" xmlns="" id="{7867C73D-EE16-41D1-B7CE-A35C765E3B8D}"/>
              </a:ext>
            </a:extLst>
          </p:cNvPr>
          <p:cNvSpPr>
            <a:spLocks noGrp="1"/>
          </p:cNvSpPr>
          <p:nvPr>
            <p:ph type="body" sz="quarter" idx="12"/>
          </p:nvPr>
        </p:nvSpPr>
        <p:spPr>
          <a:xfrm>
            <a:off x="6299887" y="1152525"/>
            <a:ext cx="5472113" cy="5038725"/>
          </a:xfrm>
        </p:spPr>
        <p:txBody>
          <a:bodyPr rtlCol="0"/>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dirty="0"/>
              <a:t>添加页脚</a:t>
            </a:r>
          </a:p>
        </p:txBody>
      </p:sp>
      <p:sp>
        <p:nvSpPr>
          <p:cNvPr id="8" name="幻灯片编号占位符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smtClean="0"/>
              <a:pPr/>
              <a:t>‹#›</a:t>
            </a:fld>
            <a:endParaRPr lang="zh-CN" altLang="en-US" dirty="0"/>
          </a:p>
        </p:txBody>
      </p:sp>
      <p:sp>
        <p:nvSpPr>
          <p:cNvPr id="5" name="文本占位符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4301550" y="1152000"/>
            <a:ext cx="3600450" cy="5038725"/>
          </a:xfrm>
        </p:spPr>
        <p:txBody>
          <a:bodyPr rtlCol="0"/>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11" name="文本占位符 10">
            <a:extLst>
              <a:ext uri="{FF2B5EF4-FFF2-40B4-BE49-F238E27FC236}">
                <a16:creationId xmlns:a16="http://schemas.microsoft.com/office/drawing/2014/main" xmlns="" id="{5B4A252E-78C9-4F76-98A4-A4B580AD072A}"/>
              </a:ext>
            </a:extLst>
          </p:cNvPr>
          <p:cNvSpPr>
            <a:spLocks noGrp="1"/>
          </p:cNvSpPr>
          <p:nvPr>
            <p:ph type="body" sz="quarter" idx="13"/>
          </p:nvPr>
        </p:nvSpPr>
        <p:spPr>
          <a:xfrm>
            <a:off x="8171550" y="1152000"/>
            <a:ext cx="3600450" cy="5038725"/>
          </a:xfrm>
        </p:spPr>
        <p:txBody>
          <a:bodyPr rtlCol="0"/>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dirty="0"/>
              <a:t>添加页脚</a:t>
            </a:r>
          </a:p>
        </p:txBody>
      </p:sp>
      <p:sp>
        <p:nvSpPr>
          <p:cNvPr id="8" name="幻灯片编号占位符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smtClean="0"/>
              <a:pPr/>
              <a:t>‹#›</a:t>
            </a:fld>
            <a:endParaRPr lang="zh-CN" altLang="en-US" dirty="0"/>
          </a:p>
        </p:txBody>
      </p:sp>
      <p:sp>
        <p:nvSpPr>
          <p:cNvPr id="5" name="文本占位符 4">
            <a:extLst>
              <a:ext uri="{FF2B5EF4-FFF2-40B4-BE49-F238E27FC236}">
                <a16:creationId xmlns:a16="http://schemas.microsoft.com/office/drawing/2014/main" xmlns="" id="{1F5B3657-F2AE-455A-BF81-1A0C2ACECD20}"/>
              </a:ext>
            </a:extLst>
          </p:cNvPr>
          <p:cNvSpPr>
            <a:spLocks noGrp="1"/>
          </p:cNvSpPr>
          <p:nvPr>
            <p:ph type="body" sz="quarter" idx="12"/>
          </p:nvPr>
        </p:nvSpPr>
        <p:spPr>
          <a:xfrm>
            <a:off x="2726412" y="1152525"/>
            <a:ext cx="2160588" cy="5038725"/>
          </a:xfrm>
        </p:spPr>
        <p:txBody>
          <a:bodyPr rtlCol="0"/>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13" name="文本占位符 12">
            <a:extLst>
              <a:ext uri="{FF2B5EF4-FFF2-40B4-BE49-F238E27FC236}">
                <a16:creationId xmlns:a16="http://schemas.microsoft.com/office/drawing/2014/main" xmlns="" id="{6A983D98-E0AB-429A-9EC2-B50D4216D691}"/>
              </a:ext>
            </a:extLst>
          </p:cNvPr>
          <p:cNvSpPr>
            <a:spLocks noGrp="1"/>
          </p:cNvSpPr>
          <p:nvPr>
            <p:ph type="body" sz="quarter" idx="13"/>
          </p:nvPr>
        </p:nvSpPr>
        <p:spPr>
          <a:xfrm>
            <a:off x="5021412" y="1152525"/>
            <a:ext cx="2160588" cy="5038725"/>
          </a:xfrm>
        </p:spPr>
        <p:txBody>
          <a:bodyPr rtlCol="0"/>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15" name="文本占位符 14">
            <a:extLst>
              <a:ext uri="{FF2B5EF4-FFF2-40B4-BE49-F238E27FC236}">
                <a16:creationId xmlns:a16="http://schemas.microsoft.com/office/drawing/2014/main" xmlns="" id="{755213BF-EF6D-45DC-A01B-DE6C2F23A6D2}"/>
              </a:ext>
            </a:extLst>
          </p:cNvPr>
          <p:cNvSpPr>
            <a:spLocks noGrp="1"/>
          </p:cNvSpPr>
          <p:nvPr>
            <p:ph type="body" sz="quarter" idx="14"/>
          </p:nvPr>
        </p:nvSpPr>
        <p:spPr>
          <a:xfrm>
            <a:off x="7316412" y="1148060"/>
            <a:ext cx="2160588" cy="5038725"/>
          </a:xfrm>
        </p:spPr>
        <p:txBody>
          <a:bodyPr rtlCol="0"/>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17" name="文本占位符 16">
            <a:extLst>
              <a:ext uri="{FF2B5EF4-FFF2-40B4-BE49-F238E27FC236}">
                <a16:creationId xmlns:a16="http://schemas.microsoft.com/office/drawing/2014/main" xmlns="" id="{77D6BBBA-F4A3-45D4-91BC-A405FFDC7C3D}"/>
              </a:ext>
            </a:extLst>
          </p:cNvPr>
          <p:cNvSpPr>
            <a:spLocks noGrp="1"/>
          </p:cNvSpPr>
          <p:nvPr>
            <p:ph type="body" sz="quarter" idx="15"/>
          </p:nvPr>
        </p:nvSpPr>
        <p:spPr>
          <a:xfrm>
            <a:off x="9611412" y="1152525"/>
            <a:ext cx="2160588" cy="5038725"/>
          </a:xfrm>
        </p:spPr>
        <p:txBody>
          <a:bodyPr rtlCol="0"/>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图像项目符号">
    <p:spTree>
      <p:nvGrpSpPr>
        <p:cNvPr id="1" name=""/>
        <p:cNvGrpSpPr/>
        <p:nvPr/>
      </p:nvGrpSpPr>
      <p:grpSpPr>
        <a:xfrm>
          <a:off x="0" y="0"/>
          <a:ext cx="0" cy="0"/>
          <a:chOff x="0" y="0"/>
          <a:chExt cx="0" cy="0"/>
        </a:xfrm>
      </p:grpSpPr>
      <p:sp>
        <p:nvSpPr>
          <p:cNvPr id="28" name="椭圆形 27">
            <a:extLst>
              <a:ext uri="{FF2B5EF4-FFF2-40B4-BE49-F238E27FC236}">
                <a16:creationId xmlns:a16="http://schemas.microsoft.com/office/drawing/2014/main" xmlns=""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9" name="椭圆形 28">
            <a:extLst>
              <a:ext uri="{FF2B5EF4-FFF2-40B4-BE49-F238E27FC236}">
                <a16:creationId xmlns:a16="http://schemas.microsoft.com/office/drawing/2014/main" xmlns=""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0" name="椭圆形 29">
            <a:extLst>
              <a:ext uri="{FF2B5EF4-FFF2-40B4-BE49-F238E27FC236}">
                <a16:creationId xmlns:a16="http://schemas.microsoft.com/office/drawing/2014/main" xmlns=""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31" name="椭圆形 30">
            <a:extLst>
              <a:ext uri="{FF2B5EF4-FFF2-40B4-BE49-F238E27FC236}">
                <a16:creationId xmlns:a16="http://schemas.microsoft.com/office/drawing/2014/main" xmlns=""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9" name="椭圆形 8">
            <a:extLst>
              <a:ext uri="{FF2B5EF4-FFF2-40B4-BE49-F238E27FC236}">
                <a16:creationId xmlns:a16="http://schemas.microsoft.com/office/drawing/2014/main" xmlns=""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noProof="0"/>
              <a:t>单击此处编辑母版标题样式</a:t>
            </a:r>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8" name="幻灯片编号占位符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n-US" altLang="zh-CN" noProof="0" smtClean="0"/>
              <a:pPr/>
              <a:t>‹#›</a:t>
            </a:fld>
            <a:endParaRPr lang="zh-CN" altLang="en-US" noProof="0"/>
          </a:p>
        </p:txBody>
      </p:sp>
      <p:sp>
        <p:nvSpPr>
          <p:cNvPr id="5" name="文本占位符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zh-CN" altLang="en-US" noProof="0"/>
              <a:t>项目符号说明</a:t>
            </a:r>
          </a:p>
        </p:txBody>
      </p:sp>
      <p:sp>
        <p:nvSpPr>
          <p:cNvPr id="13" name="文本占位符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zh-CN" altLang="en-US" noProof="0"/>
              <a:t>项目符号说明</a:t>
            </a:r>
          </a:p>
        </p:txBody>
      </p:sp>
      <p:sp>
        <p:nvSpPr>
          <p:cNvPr id="15" name="文本占位符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7315012" y="4683647"/>
            <a:ext cx="2160588" cy="900000"/>
          </a:xfrm>
        </p:spPr>
        <p:txBody>
          <a:bodyPr rtlCol="0"/>
          <a:lstStyle>
            <a:lvl1pPr marL="0" indent="0" algn="ctr">
              <a:buNone/>
              <a:defRPr sz="1600"/>
            </a:lvl1pPr>
          </a:lstStyle>
          <a:p>
            <a:pPr lvl="0" rtl="0"/>
            <a:r>
              <a:rPr lang="zh-CN" altLang="en-US" noProof="0"/>
              <a:t>项目符号说明</a:t>
            </a:r>
          </a:p>
        </p:txBody>
      </p:sp>
      <p:sp>
        <p:nvSpPr>
          <p:cNvPr id="17" name="文本占位符 16">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9609481" y="4688112"/>
            <a:ext cx="2160588" cy="900000"/>
          </a:xfrm>
        </p:spPr>
        <p:txBody>
          <a:bodyPr rtlCol="0"/>
          <a:lstStyle>
            <a:lvl1pPr marL="0" indent="0" algn="ctr">
              <a:buNone/>
              <a:defRPr sz="1600"/>
            </a:lvl1pPr>
          </a:lstStyle>
          <a:p>
            <a:pPr lvl="0" rtl="0"/>
            <a:r>
              <a:rPr lang="zh-CN" altLang="en-US" noProof="0"/>
              <a:t>项目符号说明</a:t>
            </a:r>
          </a:p>
        </p:txBody>
      </p:sp>
      <p:sp>
        <p:nvSpPr>
          <p:cNvPr id="6" name="文本占位符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dirty="0"/>
              <a:t>项目符号 </a:t>
            </a:r>
            <a:r>
              <a:rPr lang="en-US" altLang="zh-CN" noProof="0" dirty="0"/>
              <a:t>1</a:t>
            </a:r>
            <a:endParaRPr lang="zh-CN" altLang="en-US" noProof="0" dirty="0"/>
          </a:p>
        </p:txBody>
      </p:sp>
      <p:sp>
        <p:nvSpPr>
          <p:cNvPr id="10" name="文本占位符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a:t>项目符号 </a:t>
            </a:r>
            <a:r>
              <a:rPr lang="en-US" altLang="zh-CN" noProof="0"/>
              <a:t>2</a:t>
            </a:r>
            <a:endParaRPr lang="zh-CN" altLang="en-US" noProof="0"/>
          </a:p>
        </p:txBody>
      </p:sp>
      <p:sp>
        <p:nvSpPr>
          <p:cNvPr id="12" name="文本占位符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a:t>项目符号 </a:t>
            </a:r>
            <a:r>
              <a:rPr lang="en-US" altLang="zh-CN" noProof="0"/>
              <a:t>3</a:t>
            </a:r>
            <a:endParaRPr lang="zh-CN" altLang="en-US" noProof="0"/>
          </a:p>
        </p:txBody>
      </p:sp>
      <p:sp>
        <p:nvSpPr>
          <p:cNvPr id="16" name="文本占位符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7315013" y="3926335"/>
            <a:ext cx="2160587"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a:t>项目符号 </a:t>
            </a:r>
            <a:r>
              <a:rPr lang="en-US" altLang="zh-CN" noProof="0"/>
              <a:t>4</a:t>
            </a:r>
            <a:endParaRPr lang="zh-CN" altLang="en-US" noProof="0"/>
          </a:p>
        </p:txBody>
      </p:sp>
      <p:sp>
        <p:nvSpPr>
          <p:cNvPr id="19" name="文本占位符 18">
            <a:extLst>
              <a:ext uri="{FF2B5EF4-FFF2-40B4-BE49-F238E27FC236}">
                <a16:creationId xmlns:a16="http://schemas.microsoft.com/office/drawing/2014/main" xmlns="" id="{B01E9EA3-8BD6-4531-812C-663C75428B76}"/>
              </a:ext>
            </a:extLst>
          </p:cNvPr>
          <p:cNvSpPr>
            <a:spLocks noGrp="1"/>
          </p:cNvSpPr>
          <p:nvPr>
            <p:ph type="body" sz="quarter" idx="20" hasCustomPrompt="1"/>
          </p:nvPr>
        </p:nvSpPr>
        <p:spPr>
          <a:xfrm>
            <a:off x="9609481" y="3926335"/>
            <a:ext cx="2160588"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a:t>项目符号 </a:t>
            </a:r>
            <a:r>
              <a:rPr lang="en-US" altLang="zh-CN" noProof="0"/>
              <a:t>5</a:t>
            </a:r>
            <a:endParaRPr lang="zh-CN" altLang="en-US" noProof="0"/>
          </a:p>
        </p:txBody>
      </p:sp>
      <p:sp>
        <p:nvSpPr>
          <p:cNvPr id="21" name="文本占位符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zh-CN" altLang="en-US" noProof="0"/>
              <a:t>项目符号说明</a:t>
            </a:r>
          </a:p>
        </p:txBody>
      </p:sp>
      <p:sp>
        <p:nvSpPr>
          <p:cNvPr id="4" name="图片占位符 3">
            <a:extLst>
              <a:ext uri="{FF2B5EF4-FFF2-40B4-BE49-F238E27FC236}">
                <a16:creationId xmlns:a16="http://schemas.microsoft.com/office/drawing/2014/main" xmlns="" id="{B0B1F8F6-73A5-F142-8A28-094DA998B5F5}"/>
              </a:ext>
            </a:extLst>
          </p:cNvPr>
          <p:cNvSpPr>
            <a:spLocks noGrp="1"/>
          </p:cNvSpPr>
          <p:nvPr>
            <p:ph type="pic" sz="quarter" idx="27" hasCustomPrompt="1"/>
          </p:nvPr>
        </p:nvSpPr>
        <p:spPr>
          <a:xfrm>
            <a:off x="1086454" y="2358091"/>
            <a:ext cx="854075" cy="854075"/>
          </a:xfrm>
        </p:spPr>
        <p:txBody>
          <a:bodyPr rtlCol="0"/>
          <a:lstStyle>
            <a:lvl1pPr marL="0" indent="0">
              <a:buNone/>
              <a:defRPr/>
            </a:lvl1pPr>
          </a:lstStyle>
          <a:p>
            <a:pPr rtl="0"/>
            <a:r>
              <a:rPr lang="zh-CN" altLang="en-US" noProof="0"/>
              <a:t>单击图标以添加图片</a:t>
            </a:r>
          </a:p>
        </p:txBody>
      </p:sp>
      <p:sp>
        <p:nvSpPr>
          <p:cNvPr id="32" name="图片占位符 3">
            <a:extLst>
              <a:ext uri="{FF2B5EF4-FFF2-40B4-BE49-F238E27FC236}">
                <a16:creationId xmlns:a16="http://schemas.microsoft.com/office/drawing/2014/main" xmlns="" id="{F78A887E-89A6-244C-8AA4-484FE5358768}"/>
              </a:ext>
            </a:extLst>
          </p:cNvPr>
          <p:cNvSpPr>
            <a:spLocks noGrp="1"/>
          </p:cNvSpPr>
          <p:nvPr>
            <p:ph type="pic" sz="quarter" idx="28" hasCustomPrompt="1"/>
          </p:nvPr>
        </p:nvSpPr>
        <p:spPr>
          <a:xfrm>
            <a:off x="3380176" y="2358091"/>
            <a:ext cx="854075" cy="854075"/>
          </a:xfrm>
        </p:spPr>
        <p:txBody>
          <a:bodyPr rtlCol="0"/>
          <a:lstStyle>
            <a:lvl1pPr marL="0" indent="0">
              <a:buNone/>
              <a:defRPr/>
            </a:lvl1pPr>
          </a:lstStyle>
          <a:p>
            <a:pPr rtl="0"/>
            <a:r>
              <a:rPr lang="zh-CN" altLang="en-US" noProof="0"/>
              <a:t>单击图标以添加图片</a:t>
            </a:r>
          </a:p>
        </p:txBody>
      </p:sp>
      <p:sp>
        <p:nvSpPr>
          <p:cNvPr id="33" name="图片占位符 3">
            <a:extLst>
              <a:ext uri="{FF2B5EF4-FFF2-40B4-BE49-F238E27FC236}">
                <a16:creationId xmlns:a16="http://schemas.microsoft.com/office/drawing/2014/main" xmlns="" id="{52B18661-99A8-214A-A089-09F11F1EB5C4}"/>
              </a:ext>
            </a:extLst>
          </p:cNvPr>
          <p:cNvSpPr>
            <a:spLocks noGrp="1"/>
          </p:cNvSpPr>
          <p:nvPr>
            <p:ph type="pic" sz="quarter" idx="29" hasCustomPrompt="1"/>
          </p:nvPr>
        </p:nvSpPr>
        <p:spPr>
          <a:xfrm>
            <a:off x="5673898" y="2358091"/>
            <a:ext cx="854075" cy="854075"/>
          </a:xfrm>
        </p:spPr>
        <p:txBody>
          <a:bodyPr rtlCol="0"/>
          <a:lstStyle>
            <a:lvl1pPr marL="0" indent="0">
              <a:buNone/>
              <a:defRPr/>
            </a:lvl1pPr>
          </a:lstStyle>
          <a:p>
            <a:pPr rtl="0"/>
            <a:r>
              <a:rPr lang="zh-CN" altLang="en-US" noProof="0"/>
              <a:t>单击图标以添加图片</a:t>
            </a:r>
          </a:p>
        </p:txBody>
      </p:sp>
      <p:sp>
        <p:nvSpPr>
          <p:cNvPr id="34" name="图片占位符 3">
            <a:extLst>
              <a:ext uri="{FF2B5EF4-FFF2-40B4-BE49-F238E27FC236}">
                <a16:creationId xmlns:a16="http://schemas.microsoft.com/office/drawing/2014/main" xmlns="" id="{69D5F0B5-DE10-D646-9244-6B4289E7793E}"/>
              </a:ext>
            </a:extLst>
          </p:cNvPr>
          <p:cNvSpPr>
            <a:spLocks noGrp="1"/>
          </p:cNvSpPr>
          <p:nvPr>
            <p:ph type="pic" sz="quarter" idx="30" hasCustomPrompt="1"/>
          </p:nvPr>
        </p:nvSpPr>
        <p:spPr>
          <a:xfrm>
            <a:off x="7967620" y="2358091"/>
            <a:ext cx="854075" cy="854075"/>
          </a:xfrm>
        </p:spPr>
        <p:txBody>
          <a:bodyPr rtlCol="0"/>
          <a:lstStyle>
            <a:lvl1pPr marL="0" indent="0">
              <a:buNone/>
              <a:defRPr/>
            </a:lvl1pPr>
          </a:lstStyle>
          <a:p>
            <a:pPr rtl="0"/>
            <a:r>
              <a:rPr lang="zh-CN" altLang="en-US" noProof="0"/>
              <a:t>单击图标以添加图片</a:t>
            </a:r>
          </a:p>
        </p:txBody>
      </p:sp>
      <p:sp>
        <p:nvSpPr>
          <p:cNvPr id="35" name="图片占位符 3">
            <a:extLst>
              <a:ext uri="{FF2B5EF4-FFF2-40B4-BE49-F238E27FC236}">
                <a16:creationId xmlns:a16="http://schemas.microsoft.com/office/drawing/2014/main" xmlns="" id="{72B87CCD-6D17-844B-87EF-F8BC69D79B06}"/>
              </a:ext>
            </a:extLst>
          </p:cNvPr>
          <p:cNvSpPr>
            <a:spLocks noGrp="1"/>
          </p:cNvSpPr>
          <p:nvPr>
            <p:ph type="pic" sz="quarter" idx="31" hasCustomPrompt="1"/>
          </p:nvPr>
        </p:nvSpPr>
        <p:spPr>
          <a:xfrm>
            <a:off x="10261341" y="2358091"/>
            <a:ext cx="854075" cy="854075"/>
          </a:xfrm>
        </p:spPr>
        <p:txBody>
          <a:bodyPr rtlCol="0"/>
          <a:lstStyle>
            <a:lvl1pPr marL="0" indent="0">
              <a:buNone/>
              <a:defRPr/>
            </a:lvl1pPr>
          </a:lstStyle>
          <a:p>
            <a:pPr rtl="0"/>
            <a:r>
              <a:rPr lang="zh-CN" altLang="en-US" noProof="0"/>
              <a:t>单击图标以添加图片</a:t>
            </a:r>
          </a:p>
        </p:txBody>
      </p: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倍图像项目符号左对齐">
    <p:spTree>
      <p:nvGrpSpPr>
        <p:cNvPr id="1" name=""/>
        <p:cNvGrpSpPr/>
        <p:nvPr/>
      </p:nvGrpSpPr>
      <p:grpSpPr>
        <a:xfrm>
          <a:off x="0" y="0"/>
          <a:ext cx="0" cy="0"/>
          <a:chOff x="0" y="0"/>
          <a:chExt cx="0" cy="0"/>
        </a:xfrm>
      </p:grpSpPr>
      <p:sp>
        <p:nvSpPr>
          <p:cNvPr id="20" name="椭圆形 19">
            <a:extLst>
              <a:ext uri="{FF2B5EF4-FFF2-40B4-BE49-F238E27FC236}">
                <a16:creationId xmlns:a16="http://schemas.microsoft.com/office/drawing/2014/main" xmlns=""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2" name="椭圆形 21">
            <a:extLst>
              <a:ext uri="{FF2B5EF4-FFF2-40B4-BE49-F238E27FC236}">
                <a16:creationId xmlns:a16="http://schemas.microsoft.com/office/drawing/2014/main" xmlns=""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6" name="椭圆形 25">
            <a:extLst>
              <a:ext uri="{FF2B5EF4-FFF2-40B4-BE49-F238E27FC236}">
                <a16:creationId xmlns:a16="http://schemas.microsoft.com/office/drawing/2014/main" xmlns=""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7" name="图片占位符 3">
            <a:extLst>
              <a:ext uri="{FF2B5EF4-FFF2-40B4-BE49-F238E27FC236}">
                <a16:creationId xmlns:a16="http://schemas.microsoft.com/office/drawing/2014/main" xmlns="" id="{831AC394-0DDA-6F4A-B2D3-6D95CD866486}"/>
              </a:ext>
            </a:extLst>
          </p:cNvPr>
          <p:cNvSpPr>
            <a:spLocks noGrp="1"/>
          </p:cNvSpPr>
          <p:nvPr>
            <p:ph type="pic" sz="quarter" idx="27" hasCustomPrompt="1"/>
          </p:nvPr>
        </p:nvSpPr>
        <p:spPr>
          <a:xfrm>
            <a:off x="1086454" y="2358091"/>
            <a:ext cx="854075" cy="854075"/>
          </a:xfrm>
        </p:spPr>
        <p:txBody>
          <a:bodyPr rtlCol="0"/>
          <a:lstStyle>
            <a:lvl1pPr marL="0" indent="0">
              <a:buNone/>
              <a:defRPr/>
            </a:lvl1pPr>
          </a:lstStyle>
          <a:p>
            <a:pPr rtl="0"/>
            <a:r>
              <a:rPr lang="zh-CN" altLang="en-US" noProof="0" dirty="0"/>
              <a:t>单击图标以添加图片</a:t>
            </a:r>
          </a:p>
        </p:txBody>
      </p:sp>
      <p:sp>
        <p:nvSpPr>
          <p:cNvPr id="28" name="图片占位符 3">
            <a:extLst>
              <a:ext uri="{FF2B5EF4-FFF2-40B4-BE49-F238E27FC236}">
                <a16:creationId xmlns:a16="http://schemas.microsoft.com/office/drawing/2014/main" xmlns="" id="{B1A58D5B-A4BA-F446-90DA-1B6B207869A8}"/>
              </a:ext>
            </a:extLst>
          </p:cNvPr>
          <p:cNvSpPr>
            <a:spLocks noGrp="1"/>
          </p:cNvSpPr>
          <p:nvPr>
            <p:ph type="pic" sz="quarter" idx="28" hasCustomPrompt="1"/>
          </p:nvPr>
        </p:nvSpPr>
        <p:spPr>
          <a:xfrm>
            <a:off x="3380176" y="2358091"/>
            <a:ext cx="854075" cy="854075"/>
          </a:xfrm>
        </p:spPr>
        <p:txBody>
          <a:bodyPr rtlCol="0"/>
          <a:lstStyle>
            <a:lvl1pPr marL="0" indent="0">
              <a:buNone/>
              <a:defRPr/>
            </a:lvl1pPr>
          </a:lstStyle>
          <a:p>
            <a:pPr rtl="0"/>
            <a:r>
              <a:rPr lang="zh-CN" altLang="en-US" noProof="0"/>
              <a:t>单击图标以添加图片</a:t>
            </a:r>
          </a:p>
        </p:txBody>
      </p:sp>
      <p:sp>
        <p:nvSpPr>
          <p:cNvPr id="29" name="图片占位符 3">
            <a:extLst>
              <a:ext uri="{FF2B5EF4-FFF2-40B4-BE49-F238E27FC236}">
                <a16:creationId xmlns:a16="http://schemas.microsoft.com/office/drawing/2014/main" xmlns="" id="{7912C149-C249-1940-AF83-360853E78C26}"/>
              </a:ext>
            </a:extLst>
          </p:cNvPr>
          <p:cNvSpPr>
            <a:spLocks noGrp="1"/>
          </p:cNvSpPr>
          <p:nvPr>
            <p:ph type="pic" sz="quarter" idx="29" hasCustomPrompt="1"/>
          </p:nvPr>
        </p:nvSpPr>
        <p:spPr>
          <a:xfrm>
            <a:off x="5673898" y="2358091"/>
            <a:ext cx="854075" cy="854075"/>
          </a:xfrm>
        </p:spPr>
        <p:txBody>
          <a:bodyPr rtlCol="0"/>
          <a:lstStyle>
            <a:lvl1pPr marL="0" indent="0">
              <a:buNone/>
              <a:defRPr/>
            </a:lvl1pPr>
          </a:lstStyle>
          <a:p>
            <a:pPr rtl="0"/>
            <a:r>
              <a:rPr lang="zh-CN" altLang="en-US" noProof="0"/>
              <a:t>单击图标以添加图片</a:t>
            </a:r>
          </a:p>
        </p:txBody>
      </p:sp>
      <p:sp>
        <p:nvSpPr>
          <p:cNvPr id="42" name="长方形 41">
            <a:extLst>
              <a:ext uri="{FF2B5EF4-FFF2-40B4-BE49-F238E27FC236}">
                <a16:creationId xmlns:a16="http://schemas.microsoft.com/office/drawing/2014/main" xmlns=""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41" name="图片占位符 40">
            <a:extLst>
              <a:ext uri="{FF2B5EF4-FFF2-40B4-BE49-F238E27FC236}">
                <a16:creationId xmlns:a16="http://schemas.microsoft.com/office/drawing/2014/main" xmlns=""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Microsoft YaHei UI" panose="020B0503020204020204" pitchFamily="34" charset="-122"/>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noProof="0"/>
              <a:t>在此处插入或拖放图像</a:t>
            </a:r>
          </a:p>
        </p:txBody>
      </p:sp>
      <p:sp>
        <p:nvSpPr>
          <p:cNvPr id="2" name="标题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zh-CN" altLang="en-US" noProof="0"/>
              <a:t>单击此处编辑母版标题样式</a:t>
            </a:r>
            <a:endParaRPr lang="zh-CN" altLang="en-US" noProof="0" dirty="0"/>
          </a:p>
        </p:txBody>
      </p:sp>
      <p:sp>
        <p:nvSpPr>
          <p:cNvPr id="7" name="页脚占位符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zh-CN" altLang="en-US" noProof="0"/>
              <a:t>添加页脚</a:t>
            </a:r>
          </a:p>
        </p:txBody>
      </p:sp>
      <p:sp>
        <p:nvSpPr>
          <p:cNvPr id="5" name="文本占位符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zh-CN" altLang="en-US" noProof="0"/>
              <a:t>项目符号说明</a:t>
            </a:r>
          </a:p>
        </p:txBody>
      </p:sp>
      <p:sp>
        <p:nvSpPr>
          <p:cNvPr id="13" name="文本占位符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zh-CN" altLang="en-US" noProof="0"/>
              <a:t>项目符号说明</a:t>
            </a:r>
          </a:p>
        </p:txBody>
      </p:sp>
      <p:sp>
        <p:nvSpPr>
          <p:cNvPr id="6" name="文本占位符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dirty="0"/>
              <a:t>项目符号 </a:t>
            </a:r>
            <a:r>
              <a:rPr lang="en-US" altLang="zh-CN" noProof="0" dirty="0"/>
              <a:t>1</a:t>
            </a:r>
            <a:endParaRPr lang="zh-CN" altLang="en-US" noProof="0" dirty="0"/>
          </a:p>
        </p:txBody>
      </p:sp>
      <p:sp>
        <p:nvSpPr>
          <p:cNvPr id="10" name="文本占位符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a:t>项目符号 </a:t>
            </a:r>
            <a:r>
              <a:rPr lang="en-US" altLang="zh-CN" noProof="0"/>
              <a:t>2</a:t>
            </a:r>
            <a:endParaRPr lang="zh-CN" altLang="en-US" noProof="0"/>
          </a:p>
        </p:txBody>
      </p:sp>
      <p:sp>
        <p:nvSpPr>
          <p:cNvPr id="12" name="文本占位符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icrosoft YaHei UI" panose="020B0503020204020204" pitchFamily="34" charset="-122"/>
                <a:ea typeface="Microsoft YaHei UI" panose="020B0503020204020204" pitchFamily="34" charset="-122"/>
              </a:defRPr>
            </a:lvl1pPr>
          </a:lstStyle>
          <a:p>
            <a:pPr lvl="0" rtl="0"/>
            <a:r>
              <a:rPr lang="zh-CN" altLang="en-US" noProof="0" dirty="0"/>
              <a:t>项目符号 </a:t>
            </a:r>
            <a:r>
              <a:rPr lang="en-US" altLang="zh-CN" noProof="0" dirty="0"/>
              <a:t>3</a:t>
            </a:r>
            <a:endParaRPr lang="zh-CN" altLang="en-US" noProof="0" dirty="0"/>
          </a:p>
        </p:txBody>
      </p:sp>
      <p:sp>
        <p:nvSpPr>
          <p:cNvPr id="21" name="文本占位符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zh-CN" altLang="en-US" noProof="0"/>
              <a:t>项目符号说明</a:t>
            </a:r>
          </a:p>
        </p:txBody>
      </p:sp>
      <p:sp>
        <p:nvSpPr>
          <p:cNvPr id="51" name="八边形 50">
            <a:extLst>
              <a:ext uri="{FF2B5EF4-FFF2-40B4-BE49-F238E27FC236}">
                <a16:creationId xmlns:a16="http://schemas.microsoft.com/office/drawing/2014/main" xmlns=""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52" name="椭圆形 51">
            <a:extLst>
              <a:ext uri="{FF2B5EF4-FFF2-40B4-BE49-F238E27FC236}">
                <a16:creationId xmlns:a16="http://schemas.microsoft.com/office/drawing/2014/main" xmlns=""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accent1"/>
              </a:solidFill>
              <a:latin typeface="Microsoft YaHei UI Light" panose="020B0502040204020203" pitchFamily="34" charset="-122"/>
            </a:endParaRPr>
          </a:p>
        </p:txBody>
      </p:sp>
      <p:sp>
        <p:nvSpPr>
          <p:cNvPr id="53" name="椭圆形 52">
            <a:extLst>
              <a:ext uri="{FF2B5EF4-FFF2-40B4-BE49-F238E27FC236}">
                <a16:creationId xmlns:a16="http://schemas.microsoft.com/office/drawing/2014/main" xmlns=""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54" name="椭圆形 53">
            <a:extLst>
              <a:ext uri="{FF2B5EF4-FFF2-40B4-BE49-F238E27FC236}">
                <a16:creationId xmlns:a16="http://schemas.microsoft.com/office/drawing/2014/main" xmlns=""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accent1"/>
              </a:solidFill>
              <a:latin typeface="Microsoft YaHei UI Light" panose="020B0502040204020203" pitchFamily="34" charset="-122"/>
            </a:endParaRPr>
          </a:p>
        </p:txBody>
      </p:sp>
      <p:sp>
        <p:nvSpPr>
          <p:cNvPr id="55" name="灯片编号占位符 54">
            <a:extLst>
              <a:ext uri="{FF2B5EF4-FFF2-40B4-BE49-F238E27FC236}">
                <a16:creationId xmlns:a16="http://schemas.microsoft.com/office/drawing/2014/main" xmlns="" id="{8702E81C-40F0-489E-8339-0139157E6327}"/>
              </a:ext>
            </a:extLst>
          </p:cNvPr>
          <p:cNvSpPr>
            <a:spLocks noGrp="1"/>
          </p:cNvSpPr>
          <p:nvPr>
            <p:ph type="sldNum" sz="quarter" idx="26"/>
          </p:nvPr>
        </p:nvSpPr>
        <p:spPr/>
        <p:txBody>
          <a:bodyPr rtlCol="0"/>
          <a:lstStyle/>
          <a:p>
            <a:pPr rtl="0"/>
            <a:fld id="{19B51A1E-902D-48AF-9020-955120F399B6}" type="slidenum">
              <a:rPr lang="en-US" altLang="zh-CN" noProof="0" smtClean="0"/>
              <a:pPr/>
              <a:t>‹#›</a:t>
            </a:fld>
            <a:endParaRPr lang="zh-CN" altLang="en-US" noProof="0"/>
          </a:p>
        </p:txBody>
      </p: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八边形 6">
            <a:extLst>
              <a:ext uri="{FF2B5EF4-FFF2-40B4-BE49-F238E27FC236}">
                <a16:creationId xmlns:a16="http://schemas.microsoft.com/office/drawing/2014/main" xmlns=""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 name="标题占位符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xmlns=""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latin typeface="Microsoft YaHei UI Light" panose="020B0502040204020203" pitchFamily="34" charset="-122"/>
                <a:ea typeface="Microsoft YaHei UI Light" panose="020B0502040204020203" pitchFamily="34" charset="-122"/>
              </a:defRPr>
            </a:lvl1pPr>
          </a:lstStyle>
          <a:p>
            <a:r>
              <a:rPr lang="zh-CN" altLang="en-US" dirty="0"/>
              <a:t>添加页脚</a:t>
            </a:r>
          </a:p>
        </p:txBody>
      </p:sp>
      <p:sp>
        <p:nvSpPr>
          <p:cNvPr id="6" name="灯片编号占位符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icrosoft YaHei UI" panose="020B0503020204020204" pitchFamily="34" charset="-122"/>
              </a:defRPr>
            </a:lvl1pPr>
          </a:lstStyle>
          <a:p>
            <a:fld id="{19B51A1E-902D-48AF-9020-955120F399B6}" type="slidenum">
              <a:rPr lang="en-US" altLang="zh-CN" noProof="0" smtClean="0"/>
              <a:pPr/>
              <a:t>‹#›</a:t>
            </a:fld>
            <a:endParaRPr lang="zh-CN" altLang="en-US" noProof="0" dirty="0"/>
          </a:p>
        </p:txBody>
      </p:sp>
      <p:sp>
        <p:nvSpPr>
          <p:cNvPr id="9" name="椭圆形 8">
            <a:extLst>
              <a:ext uri="{FF2B5EF4-FFF2-40B4-BE49-F238E27FC236}">
                <a16:creationId xmlns:a16="http://schemas.microsoft.com/office/drawing/2014/main" xmlns=""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accent1"/>
              </a:solidFill>
              <a:latin typeface="Microsoft YaHei UI Light" panose="020B0502040204020203" pitchFamily="34" charset="-122"/>
            </a:endParaRPr>
          </a:p>
        </p:txBody>
      </p:sp>
      <p:sp>
        <p:nvSpPr>
          <p:cNvPr id="10" name="椭圆形 9">
            <a:extLst>
              <a:ext uri="{FF2B5EF4-FFF2-40B4-BE49-F238E27FC236}">
                <a16:creationId xmlns:a16="http://schemas.microsoft.com/office/drawing/2014/main" xmlns=""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11" name="文本框 10">
            <a:extLst>
              <a:ext uri="{FF2B5EF4-FFF2-40B4-BE49-F238E27FC236}">
                <a16:creationId xmlns:a16="http://schemas.microsoft.com/office/drawing/2014/main" xmlns=""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rtl="0"/>
            <a:r>
              <a:rPr lang="zh-CN" altLang="en-US" sz="1200" noProof="0" dirty="0">
                <a:solidFill>
                  <a:schemeClr val="tx2"/>
                </a:solidFill>
                <a:latin typeface="Microsoft YaHei UI Light" panose="020B0502040204020203" pitchFamily="34" charset="-122"/>
                <a:ea typeface="Microsoft YaHei UI Light" panose="020B0502040204020203" pitchFamily="34" charset="-122"/>
              </a:rPr>
              <a:t>在此处输入你的徽标或姓名</a:t>
            </a:r>
          </a:p>
        </p:txBody>
      </p:sp>
      <p:sp>
        <p:nvSpPr>
          <p:cNvPr id="14" name="椭圆形 13">
            <a:extLst>
              <a:ext uri="{FF2B5EF4-FFF2-40B4-BE49-F238E27FC236}">
                <a16:creationId xmlns:a16="http://schemas.microsoft.com/office/drawing/2014/main" xmlns=""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accent1"/>
              </a:solidFill>
              <a:latin typeface="Microsoft YaHei UI Light" panose="020B0502040204020203" pitchFamily="34" charset="-122"/>
            </a:endParaRPr>
          </a:p>
        </p:txBody>
      </p:sp>
      <p:sp>
        <p:nvSpPr>
          <p:cNvPr id="18" name="长方形 17">
            <a:extLst>
              <a:ext uri="{FF2B5EF4-FFF2-40B4-BE49-F238E27FC236}">
                <a16:creationId xmlns:a16="http://schemas.microsoft.com/office/drawing/2014/main" xmlns=""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19" name="长方形 18">
            <a:extLst>
              <a:ext uri="{FF2B5EF4-FFF2-40B4-BE49-F238E27FC236}">
                <a16:creationId xmlns:a16="http://schemas.microsoft.com/office/drawing/2014/main" xmlns=""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0" name="长方形 19">
            <a:extLst>
              <a:ext uri="{FF2B5EF4-FFF2-40B4-BE49-F238E27FC236}">
                <a16:creationId xmlns:a16="http://schemas.microsoft.com/office/drawing/2014/main" xmlns=""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
        <p:nvSpPr>
          <p:cNvPr id="21" name="长方形 20">
            <a:extLst>
              <a:ext uri="{FF2B5EF4-FFF2-40B4-BE49-F238E27FC236}">
                <a16:creationId xmlns:a16="http://schemas.microsoft.com/office/drawing/2014/main" xmlns=""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70" r:id="rId12"/>
    <p:sldLayoutId id="2147483653" r:id="rId13"/>
    <p:sldLayoutId id="2147483673" r:id="rId14"/>
    <p:sldLayoutId id="2147483674" r:id="rId15"/>
    <p:sldLayoutId id="2147483676" r:id="rId16"/>
    <p:sldLayoutId id="2147483677" r:id="rId17"/>
    <p:sldLayoutId id="2147483654" r:id="rId18"/>
    <p:sldLayoutId id="2147483660" r:id="rId19"/>
    <p:sldLayoutId id="2147483661" r:id="rId20"/>
    <p:sldLayoutId id="2147483678" r:id="rId21"/>
  </p:sldLayoutIdLst>
  <p:hf hdr="0" ftr="0" dt="0"/>
  <p:txStyles>
    <p:titleStyle>
      <a:lvl1pPr algn="l" defTabSz="914400" rtl="0" eaLnBrk="1" latinLnBrk="0" hangingPunct="1">
        <a:lnSpc>
          <a:spcPct val="90000"/>
        </a:lnSpc>
        <a:spcBef>
          <a:spcPct val="0"/>
        </a:spcBef>
        <a:buNone/>
        <a:defRPr sz="3200" kern="1200">
          <a:solidFill>
            <a:schemeClr val="tx2"/>
          </a:solidFill>
          <a:latin typeface="Microsoft YaHei UI" panose="020B0503020204020204" pitchFamily="34" charset="-122"/>
          <a:ea typeface="Microsoft YaHei UI" panose="020B0503020204020204" pitchFamily="34" charset="-122"/>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icrosoft YaHei UI Light" panose="020B0502040204020203" pitchFamily="34" charset="-122"/>
          <a:ea typeface="Microsoft YaHei UI Light" panose="020B0502040204020203" pitchFamily="34" charset="-122"/>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icrosoft YaHei UI Light" panose="020B0502040204020203" pitchFamily="34" charset="-122"/>
          <a:ea typeface="Microsoft YaHei UI Light" panose="020B0502040204020203" pitchFamily="34" charset="-122"/>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YaHei UI Light" panose="020B0502040204020203" pitchFamily="34" charset="-122"/>
          <a:ea typeface="Microsoft YaHei UI Light" panose="020B0502040204020203" pitchFamily="34" charset="-122"/>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YaHei UI Light" panose="020B0502040204020203" pitchFamily="34" charset="-122"/>
          <a:ea typeface="Microsoft YaHei UI Light" panose="020B0502040204020203" pitchFamily="34" charset="-122"/>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jpeg"/><Relationship Id="rId7" Type="http://schemas.openxmlformats.org/officeDocument/2006/relationships/image" Target="../media/image22.svg"/><Relationship Id="rId12" Type="http://schemas.openxmlformats.org/officeDocument/2006/relationships/image" Target="../media/image26.sv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20.svg"/><Relationship Id="rId10" Type="http://schemas.openxmlformats.org/officeDocument/2006/relationships/hyperlink" Target="http://www.adatum.com/" TargetMode="External"/><Relationship Id="rId4" Type="http://schemas.openxmlformats.org/officeDocument/2006/relationships/image" Target="../media/image19.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mp.weixin.qq.com/s?__biz=MzI2NzA2NjM1Nw==&amp;mid=2247486219&amp;idx=1&amp;sn=3eba3a57370b71c11017a730671f4afc&amp;chksm=ea85c591ddf24c8705426bbd4864f129b7e18e06cf177564abfa336538617c95d52713155a30&amp;scene=0&amp;xtrack=1#r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图片占位符 19" descr="树的特写&#10;&#10;生成的置信度非常高的说明">
            <a:extLst>
              <a:ext uri="{FF2B5EF4-FFF2-40B4-BE49-F238E27FC236}">
                <a16:creationId xmlns:a16="http://schemas.microsoft.com/office/drawing/2014/main" xmlns=""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标题 5">
            <a:extLst>
              <a:ext uri="{FF2B5EF4-FFF2-40B4-BE49-F238E27FC236}">
                <a16:creationId xmlns:a16="http://schemas.microsoft.com/office/drawing/2014/main" xmlns="" id="{2E3EA56B-BEB0-4656-A20B-D15F03B7ACA1}"/>
              </a:ext>
            </a:extLst>
          </p:cNvPr>
          <p:cNvSpPr>
            <a:spLocks noGrp="1"/>
          </p:cNvSpPr>
          <p:nvPr>
            <p:ph type="ctrTitle"/>
          </p:nvPr>
        </p:nvSpPr>
        <p:spPr/>
        <p:txBody>
          <a:bodyPr rtlCol="0"/>
          <a:lstStyle/>
          <a:p>
            <a:r>
              <a:rPr lang="zh-CN" altLang="en-US" sz="5400" dirty="0"/>
              <a:t>当灾害降临</a:t>
            </a:r>
            <a:r>
              <a:rPr lang="zh-CN" altLang="en-US" dirty="0"/>
              <a:t/>
            </a:r>
            <a:br>
              <a:rPr lang="zh-CN" altLang="en-US" dirty="0"/>
            </a:br>
            <a:r>
              <a:rPr lang="zh-CN" altLang="en-US" dirty="0"/>
              <a:t>之前</a:t>
            </a:r>
            <a:r>
              <a:rPr lang="en-US" altLang="zh-CN" dirty="0"/>
              <a:t>/</a:t>
            </a:r>
            <a:r>
              <a:rPr lang="zh-CN" altLang="en-US" dirty="0"/>
              <a:t>的时候</a:t>
            </a:r>
          </a:p>
        </p:txBody>
      </p:sp>
      <p:sp>
        <p:nvSpPr>
          <p:cNvPr id="7" name="副标题 6">
            <a:extLst>
              <a:ext uri="{FF2B5EF4-FFF2-40B4-BE49-F238E27FC236}">
                <a16:creationId xmlns:a16="http://schemas.microsoft.com/office/drawing/2014/main" xmlns="" id="{DA0FE6D5-D475-4CBB-A6C2-E3D991A36891}"/>
              </a:ext>
            </a:extLst>
          </p:cNvPr>
          <p:cNvSpPr>
            <a:spLocks noGrp="1"/>
          </p:cNvSpPr>
          <p:nvPr>
            <p:ph type="subTitle" idx="1"/>
          </p:nvPr>
        </p:nvSpPr>
        <p:spPr/>
        <p:txBody>
          <a:bodyPr rtlCol="0"/>
          <a:lstStyle/>
          <a:p>
            <a:r>
              <a:rPr lang="zh-CN" altLang="en-US" dirty="0"/>
              <a:t>组员：</a:t>
            </a:r>
            <a:br>
              <a:rPr lang="zh-CN" altLang="en-US" dirty="0"/>
            </a:br>
            <a:r>
              <a:rPr lang="zh-CN" altLang="en-US" dirty="0"/>
              <a:t>刘牧宸、马浩天、陈昊阳、贾菁恩</a:t>
            </a:r>
          </a:p>
        </p:txBody>
      </p:sp>
      <p:sp>
        <p:nvSpPr>
          <p:cNvPr id="47" name="任意多边形：形状 46" title="几何形状">
            <a:extLst>
              <a:ext uri="{FF2B5EF4-FFF2-40B4-BE49-F238E27FC236}">
                <a16:creationId xmlns:a16="http://schemas.microsoft.com/office/drawing/2014/main" xmlns="" id="{B6D0B8EE-8E06-4051-87BF-62C153F3FBBB}"/>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Light" panose="020B0502040204020203" pitchFamily="34" charset="-122"/>
            </a:endParaRPr>
          </a:p>
        </p:txBody>
      </p:sp>
      <p:sp>
        <p:nvSpPr>
          <p:cNvPr id="3" name="文本框 2">
            <a:extLst>
              <a:ext uri="{FF2B5EF4-FFF2-40B4-BE49-F238E27FC236}">
                <a16:creationId xmlns:a16="http://schemas.microsoft.com/office/drawing/2014/main" xmlns="" id="{2137077F-C811-452D-A540-AE97070E78B9}"/>
              </a:ext>
            </a:extLst>
          </p:cNvPr>
          <p:cNvSpPr txBox="1"/>
          <p:nvPr/>
        </p:nvSpPr>
        <p:spPr>
          <a:xfrm>
            <a:off x="435721" y="1974273"/>
            <a:ext cx="1340428" cy="730149"/>
          </a:xfrm>
          <a:prstGeom prst="rect">
            <a:avLst/>
          </a:prstGeom>
          <a:noFill/>
        </p:spPr>
        <p:txBody>
          <a:bodyPr wrap="square" lIns="0" tIns="0" rIns="0" bIns="0" rtlCol="0">
            <a:noAutofit/>
          </a:bodyPr>
          <a:lstStyle/>
          <a:p>
            <a:pPr algn="l"/>
            <a:r>
              <a:rPr lang="en-US" altLang="zh-CN" sz="5400" dirty="0">
                <a:solidFill>
                  <a:schemeClr val="bg1"/>
                </a:solidFill>
                <a:latin typeface="+mn-lt"/>
              </a:rPr>
              <a:t>3-1</a:t>
            </a:r>
            <a:endParaRPr lang="zh-CN" altLang="en-US" sz="5400" dirty="0">
              <a:solidFill>
                <a:schemeClr val="bg1"/>
              </a:solidFill>
              <a:latin typeface="+mn-lt"/>
            </a:endParaRPr>
          </a:p>
        </p:txBody>
      </p:sp>
    </p:spTree>
    <p:extLst>
      <p:ext uri="{BB962C8B-B14F-4D97-AF65-F5344CB8AC3E}">
        <p14:creationId xmlns:p14="http://schemas.microsoft.com/office/powerpoint/2010/main" val="148523485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descr="体现自然的图片&#10;&#10;生成的置信度非常高的说明">
            <a:extLst>
              <a:ext uri="{FF2B5EF4-FFF2-40B4-BE49-F238E27FC236}">
                <a16:creationId xmlns:a16="http://schemas.microsoft.com/office/drawing/2014/main" xmlns=""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标题 2">
            <a:extLst>
              <a:ext uri="{FF2B5EF4-FFF2-40B4-BE49-F238E27FC236}">
                <a16:creationId xmlns:a16="http://schemas.microsoft.com/office/drawing/2014/main" xmlns="" id="{EBDC24D3-EEF0-4B69-A174-E4DFF7884894}"/>
              </a:ext>
            </a:extLst>
          </p:cNvPr>
          <p:cNvSpPr>
            <a:spLocks noGrp="1"/>
          </p:cNvSpPr>
          <p:nvPr>
            <p:ph type="ctrTitle"/>
          </p:nvPr>
        </p:nvSpPr>
        <p:spPr/>
        <p:txBody>
          <a:bodyPr rtlCol="0"/>
          <a:lstStyle/>
          <a:p>
            <a:pPr algn="ctr" rtl="0"/>
            <a:r>
              <a:rPr lang="zh-CN" altLang="en-US" dirty="0"/>
              <a:t>谢谢大家</a:t>
            </a:r>
          </a:p>
        </p:txBody>
      </p:sp>
      <p:cxnSp>
        <p:nvCxnSpPr>
          <p:cNvPr id="5" name="直接连接符​​(S) 4" descr="分隔线">
            <a:extLst>
              <a:ext uri="{FF2B5EF4-FFF2-40B4-BE49-F238E27FC236}">
                <a16:creationId xmlns:a16="http://schemas.microsoft.com/office/drawing/2014/main" xmlns="" id="{FE07C9EC-5158-440C-995A-EAC50D3E05DA}"/>
              </a:ext>
              <a:ext uri="{C183D7F6-B498-43B3-948B-1728B52AA6E4}">
                <adec:decorative xmlns:adec="http://schemas.microsoft.com/office/drawing/2017/decorative" xmlns=""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形 12" descr="用户" title="图标 - 演示者姓名">
            <a:extLst>
              <a:ext uri="{FF2B5EF4-FFF2-40B4-BE49-F238E27FC236}">
                <a16:creationId xmlns:a16="http://schemas.microsoft.com/office/drawing/2014/main" xmlns="" id="{708AF784-88DE-4E89-A28B-BECD54FC11C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7284624" y="3886690"/>
            <a:ext cx="164463" cy="164463"/>
          </a:xfrm>
          <a:prstGeom prst="rect">
            <a:avLst/>
          </a:prstGeom>
        </p:spPr>
      </p:pic>
      <p:sp>
        <p:nvSpPr>
          <p:cNvPr id="9" name="文本占位符 8">
            <a:extLst>
              <a:ext uri="{FF2B5EF4-FFF2-40B4-BE49-F238E27FC236}">
                <a16:creationId xmlns:a16="http://schemas.microsoft.com/office/drawing/2014/main" xmlns="" id="{650F9D0C-7F14-4B83-A0A3-5710128C815A}"/>
              </a:ext>
            </a:extLst>
          </p:cNvPr>
          <p:cNvSpPr>
            <a:spLocks noGrp="1"/>
          </p:cNvSpPr>
          <p:nvPr>
            <p:ph type="body" sz="quarter" idx="13"/>
          </p:nvPr>
        </p:nvSpPr>
        <p:spPr/>
        <p:txBody>
          <a:bodyPr rtlCol="0"/>
          <a:lstStyle/>
          <a:p>
            <a:pPr rtl="0"/>
            <a:r>
              <a:rPr lang="en-US" altLang="zh-CN"/>
              <a:t>+12365438765</a:t>
            </a:r>
            <a:endParaRPr lang="zh-CN" altLang="en-US" dirty="0"/>
          </a:p>
        </p:txBody>
      </p:sp>
      <p:pic>
        <p:nvPicPr>
          <p:cNvPr id="15" name="图形 14" descr="智能手机" title="图标 - 演示者电话号码">
            <a:extLst>
              <a:ext uri="{FF2B5EF4-FFF2-40B4-BE49-F238E27FC236}">
                <a16:creationId xmlns:a16="http://schemas.microsoft.com/office/drawing/2014/main" xmlns="" id="{E276E47B-4C08-4FEC-AAE8-3DCCBA7EE72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7284624" y="4196776"/>
            <a:ext cx="164463" cy="164463"/>
          </a:xfrm>
          <a:prstGeom prst="rect">
            <a:avLst/>
          </a:prstGeom>
        </p:spPr>
      </p:pic>
      <p:sp>
        <p:nvSpPr>
          <p:cNvPr id="10" name="文本占位符 9">
            <a:extLst>
              <a:ext uri="{FF2B5EF4-FFF2-40B4-BE49-F238E27FC236}">
                <a16:creationId xmlns:a16="http://schemas.microsoft.com/office/drawing/2014/main" xmlns="" id="{2EF9E03C-A81E-4083-9F20-EF8FFAF5914D}"/>
              </a:ext>
            </a:extLst>
          </p:cNvPr>
          <p:cNvSpPr>
            <a:spLocks noGrp="1"/>
          </p:cNvSpPr>
          <p:nvPr>
            <p:ph type="body" sz="quarter" idx="14"/>
          </p:nvPr>
        </p:nvSpPr>
        <p:spPr/>
        <p:txBody>
          <a:bodyPr rtlCol="0"/>
          <a:lstStyle/>
          <a:p>
            <a:pPr rtl="0"/>
            <a:r>
              <a:rPr lang="en-US" altLang="zh-CN"/>
              <a:t>dewei@email.com</a:t>
            </a:r>
            <a:endParaRPr lang="zh-CN" altLang="en-US" dirty="0"/>
          </a:p>
        </p:txBody>
      </p:sp>
      <p:pic>
        <p:nvPicPr>
          <p:cNvPr id="14" name="图形 13" descr="信封" title="图标 - 演示者电子邮件">
            <a:extLst>
              <a:ext uri="{FF2B5EF4-FFF2-40B4-BE49-F238E27FC236}">
                <a16:creationId xmlns:a16="http://schemas.microsoft.com/office/drawing/2014/main" xmlns="" id="{4F2D4997-93AD-4A62-8488-4572923DB81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7284624" y="4530964"/>
            <a:ext cx="164463" cy="164463"/>
          </a:xfrm>
          <a:prstGeom prst="rect">
            <a:avLst/>
          </a:prstGeom>
        </p:spPr>
      </p:pic>
      <p:sp>
        <p:nvSpPr>
          <p:cNvPr id="26" name="文本占位符 25">
            <a:extLst>
              <a:ext uri="{FF2B5EF4-FFF2-40B4-BE49-F238E27FC236}">
                <a16:creationId xmlns:a16="http://schemas.microsoft.com/office/drawing/2014/main" xmlns="" id="{88557579-7DEF-FF4C-AD37-0E81A6BB3B75}"/>
              </a:ext>
            </a:extLst>
          </p:cNvPr>
          <p:cNvSpPr>
            <a:spLocks noGrp="1"/>
          </p:cNvSpPr>
          <p:nvPr>
            <p:ph type="body" sz="quarter" idx="16"/>
          </p:nvPr>
        </p:nvSpPr>
        <p:spPr/>
        <p:txBody>
          <a:bodyPr rtlCol="0"/>
          <a:lstStyle/>
          <a:p>
            <a:pPr rtl="0"/>
            <a:r>
              <a:rPr lang="en-US" altLang="zh-CN" dirty="0">
                <a:hlinkClick r:id="rId10"/>
              </a:rPr>
              <a:t>http://www.adatum.com/</a:t>
            </a:r>
            <a:r>
              <a:rPr lang="zh-CN" altLang="en-US" dirty="0"/>
              <a:t> </a:t>
            </a:r>
          </a:p>
        </p:txBody>
      </p:sp>
      <p:pic>
        <p:nvPicPr>
          <p:cNvPr id="30" name="图形 29" descr="世界">
            <a:extLst>
              <a:ext uri="{FF2B5EF4-FFF2-40B4-BE49-F238E27FC236}">
                <a16:creationId xmlns:a16="http://schemas.microsoft.com/office/drawing/2014/main" xmlns="" id="{07973E30-0C12-8442-90B5-47D1C45545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278999" y="4843614"/>
            <a:ext cx="170088" cy="170088"/>
          </a:xfrm>
          <a:prstGeom prst="rect">
            <a:avLst/>
          </a:prstGeom>
        </p:spPr>
      </p:pic>
      <p:sp>
        <p:nvSpPr>
          <p:cNvPr id="4" name="副标题 3">
            <a:extLst>
              <a:ext uri="{FF2B5EF4-FFF2-40B4-BE49-F238E27FC236}">
                <a16:creationId xmlns:a16="http://schemas.microsoft.com/office/drawing/2014/main" xmlns="" id="{14D110D3-0E42-4EF8-91AE-9768499C9554}"/>
              </a:ext>
            </a:extLst>
          </p:cNvPr>
          <p:cNvSpPr>
            <a:spLocks noGrp="1"/>
          </p:cNvSpPr>
          <p:nvPr>
            <p:ph type="subTitle" idx="1"/>
          </p:nvPr>
        </p:nvSpPr>
        <p:spPr/>
        <p:txBody>
          <a:bodyPr/>
          <a:lstStyle/>
          <a:p>
            <a:endParaRPr lang="en-US" altLang="zh-CN" dirty="0"/>
          </a:p>
          <a:p>
            <a:r>
              <a:rPr lang="zh-CN" altLang="en-US" dirty="0"/>
              <a:t>刘牧宸、马浩天、陈昊阳、贾菁恩</a:t>
            </a:r>
          </a:p>
        </p:txBody>
      </p:sp>
      <p:sp>
        <p:nvSpPr>
          <p:cNvPr id="16" name="文本框 15">
            <a:extLst>
              <a:ext uri="{FF2B5EF4-FFF2-40B4-BE49-F238E27FC236}">
                <a16:creationId xmlns:a16="http://schemas.microsoft.com/office/drawing/2014/main" xmlns="" id="{6649CB5C-A1D3-477F-BAB3-CA3DF7A46665}"/>
              </a:ext>
            </a:extLst>
          </p:cNvPr>
          <p:cNvSpPr txBox="1"/>
          <p:nvPr/>
        </p:nvSpPr>
        <p:spPr>
          <a:xfrm>
            <a:off x="7971191" y="2367437"/>
            <a:ext cx="1532124" cy="1189570"/>
          </a:xfrm>
          <a:prstGeom prst="rect">
            <a:avLst/>
          </a:prstGeom>
          <a:noFill/>
        </p:spPr>
        <p:txBody>
          <a:bodyPr wrap="square" lIns="0" tIns="0" rIns="0" bIns="0" rtlCol="0">
            <a:noAutofit/>
          </a:bodyPr>
          <a:lstStyle/>
          <a:p>
            <a:pPr algn="l"/>
            <a:r>
              <a:rPr lang="en-US" altLang="zh-CN" sz="8800" dirty="0">
                <a:solidFill>
                  <a:schemeClr val="bg1"/>
                </a:solidFill>
                <a:latin typeface="+mn-lt"/>
              </a:rPr>
              <a:t>3-1</a:t>
            </a:r>
            <a:endParaRPr lang="zh-CN" altLang="en-US" sz="8800" dirty="0">
              <a:solidFill>
                <a:schemeClr val="bg1"/>
              </a:solidFill>
              <a:latin typeface="+mn-lt"/>
            </a:endParaRPr>
          </a:p>
        </p:txBody>
      </p:sp>
    </p:spTree>
    <p:extLst>
      <p:ext uri="{BB962C8B-B14F-4D97-AF65-F5344CB8AC3E}">
        <p14:creationId xmlns:p14="http://schemas.microsoft.com/office/powerpoint/2010/main" val="2201429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B1D87D-E475-451A-B36C-E4A4F63609C1}"/>
              </a:ext>
            </a:extLst>
          </p:cNvPr>
          <p:cNvSpPr>
            <a:spLocks noGrp="1"/>
          </p:cNvSpPr>
          <p:nvPr>
            <p:ph type="ctrTitle"/>
          </p:nvPr>
        </p:nvSpPr>
        <p:spPr>
          <a:xfrm>
            <a:off x="84000" y="4063999"/>
            <a:ext cx="6012000" cy="863601"/>
          </a:xfrm>
        </p:spPr>
        <p:txBody>
          <a:bodyPr rtlCol="0"/>
          <a:lstStyle/>
          <a:p>
            <a:pPr rtl="0"/>
            <a:r>
              <a:rPr lang="zh-CN" altLang="en-US" dirty="0"/>
              <a:t>一、地震</a:t>
            </a:r>
          </a:p>
        </p:txBody>
      </p:sp>
      <p:sp>
        <p:nvSpPr>
          <p:cNvPr id="3" name="副标题 2">
            <a:extLst>
              <a:ext uri="{FF2B5EF4-FFF2-40B4-BE49-F238E27FC236}">
                <a16:creationId xmlns:a16="http://schemas.microsoft.com/office/drawing/2014/main" xmlns="" id="{D56BE522-961D-4737-9715-127DB8A86EB2}"/>
              </a:ext>
            </a:extLst>
          </p:cNvPr>
          <p:cNvSpPr>
            <a:spLocks noGrp="1"/>
          </p:cNvSpPr>
          <p:nvPr>
            <p:ph type="subTitle" idx="1"/>
          </p:nvPr>
        </p:nvSpPr>
        <p:spPr>
          <a:xfrm>
            <a:off x="84000" y="4927600"/>
            <a:ext cx="6012000" cy="1845743"/>
          </a:xfrm>
        </p:spPr>
        <p:txBody>
          <a:bodyPr rtlCol="0"/>
          <a:lstStyle/>
          <a:p>
            <a:r>
              <a:rPr lang="zh-CN" altLang="en-US" sz="3600" dirty="0">
                <a:latin typeface="华文行楷" panose="02010800040101010101" pitchFamily="2" charset="-122"/>
                <a:ea typeface="华文行楷" panose="02010800040101010101" pitchFamily="2" charset="-122"/>
              </a:rPr>
              <a:t>地</a:t>
            </a:r>
            <a:r>
              <a:rPr lang="zh-CN" altLang="en-US" dirty="0"/>
              <a:t>震是地壳快速释放能量过程中产生地震波的一种自然现象。地球上的板块与板块之间相互挤压和碰撞，使板块的边沿和板块的内部产生错动和破裂，这就是引起地震的主要原因。</a:t>
            </a:r>
          </a:p>
          <a:p>
            <a:pPr rtl="0"/>
            <a:endParaRPr lang="zh-CN" altLang="en-US" dirty="0"/>
          </a:p>
        </p:txBody>
      </p:sp>
      <p:sp>
        <p:nvSpPr>
          <p:cNvPr id="6" name="内容占位符 5">
            <a:extLst>
              <a:ext uri="{FF2B5EF4-FFF2-40B4-BE49-F238E27FC236}">
                <a16:creationId xmlns:a16="http://schemas.microsoft.com/office/drawing/2014/main" xmlns="" id="{2645A1B7-8B88-4D90-983D-BAA2E9AAFFD3}"/>
              </a:ext>
            </a:extLst>
          </p:cNvPr>
          <p:cNvSpPr>
            <a:spLocks noGrp="1"/>
          </p:cNvSpPr>
          <p:nvPr>
            <p:ph idx="15"/>
          </p:nvPr>
        </p:nvSpPr>
        <p:spPr>
          <a:xfrm>
            <a:off x="6464300" y="1382742"/>
            <a:ext cx="5307700" cy="4680000"/>
          </a:xfrm>
        </p:spPr>
        <p:txBody>
          <a:bodyPr rtlCol="0"/>
          <a:lstStyle/>
          <a:p>
            <a:pPr marL="0" indent="0">
              <a:buNone/>
            </a:pPr>
            <a:endParaRPr lang="zh-CN" altLang="en-US"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    据统计，地球上每天要发生上万次的地震，其中绝大多数太小或太远，以至于人们感觉不到；所以真正能对人造成严重危害的地震大约只有二十次。人们感觉不到的地震只能用地震仪才能记录下来，但是当前的科技水平尚无法预测地震的到来，所以未来有相当长的一段时间内，地震也是无法预测的。所谓成功预测地震的例子，基本都是巧合。对于地震，我们更应该做的是提高建筑抗震等级和做好防御，而不是预测地震。</a:t>
            </a:r>
          </a:p>
        </p:txBody>
      </p:sp>
      <p:grpSp>
        <p:nvGrpSpPr>
          <p:cNvPr id="46" name="组 45" title="三角形组合">
            <a:extLst>
              <a:ext uri="{FF2B5EF4-FFF2-40B4-BE49-F238E27FC236}">
                <a16:creationId xmlns:a16="http://schemas.microsoft.com/office/drawing/2014/main" xmlns="" id="{62DF6AE8-6133-4C1E-91DD-755705ACF0F1}"/>
              </a:ext>
            </a:extLst>
          </p:cNvPr>
          <p:cNvGrpSpPr/>
          <p:nvPr/>
        </p:nvGrpSpPr>
        <p:grpSpPr>
          <a:xfrm>
            <a:off x="9862160" y="831132"/>
            <a:ext cx="1850209" cy="1915995"/>
            <a:chOff x="9862160" y="831132"/>
            <a:chExt cx="1850209" cy="1915995"/>
          </a:xfrm>
        </p:grpSpPr>
        <p:sp>
          <p:nvSpPr>
            <p:cNvPr id="16" name="任意多边形：形状 15" title="三角形">
              <a:extLst>
                <a:ext uri="{FF2B5EF4-FFF2-40B4-BE49-F238E27FC236}">
                  <a16:creationId xmlns:a16="http://schemas.microsoft.com/office/drawing/2014/main" xmlns=""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17" name="任意多边形：形状 16" title="三角形">
              <a:extLst>
                <a:ext uri="{FF2B5EF4-FFF2-40B4-BE49-F238E27FC236}">
                  <a16:creationId xmlns:a16="http://schemas.microsoft.com/office/drawing/2014/main" xmlns=""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18" name="任意多边形：形状 17" title="三角形">
              <a:extLst>
                <a:ext uri="{FF2B5EF4-FFF2-40B4-BE49-F238E27FC236}">
                  <a16:creationId xmlns:a16="http://schemas.microsoft.com/office/drawing/2014/main" xmlns=""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19" name="任意多边形：形状 18" title="三角形">
              <a:extLst>
                <a:ext uri="{FF2B5EF4-FFF2-40B4-BE49-F238E27FC236}">
                  <a16:creationId xmlns:a16="http://schemas.microsoft.com/office/drawing/2014/main" xmlns=""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0" name="任意多边形：形状 19" title="三角形">
              <a:extLst>
                <a:ext uri="{FF2B5EF4-FFF2-40B4-BE49-F238E27FC236}">
                  <a16:creationId xmlns:a16="http://schemas.microsoft.com/office/drawing/2014/main" xmlns=""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1" name="任意多边形：形状 20" title="三角形">
              <a:extLst>
                <a:ext uri="{FF2B5EF4-FFF2-40B4-BE49-F238E27FC236}">
                  <a16:creationId xmlns:a16="http://schemas.microsoft.com/office/drawing/2014/main" xmlns=""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2" name="任意多边形：形状 21" title="三角形">
              <a:extLst>
                <a:ext uri="{FF2B5EF4-FFF2-40B4-BE49-F238E27FC236}">
                  <a16:creationId xmlns:a16="http://schemas.microsoft.com/office/drawing/2014/main" xmlns=""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3" name="任意多边形：形状 22" title="三角形">
              <a:extLst>
                <a:ext uri="{FF2B5EF4-FFF2-40B4-BE49-F238E27FC236}">
                  <a16:creationId xmlns:a16="http://schemas.microsoft.com/office/drawing/2014/main" xmlns=""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4" name="任意多边形：形状 23" title="三角形">
              <a:extLst>
                <a:ext uri="{FF2B5EF4-FFF2-40B4-BE49-F238E27FC236}">
                  <a16:creationId xmlns:a16="http://schemas.microsoft.com/office/drawing/2014/main" xmlns=""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5" name="任意多边形：形状 24" title="三角形">
              <a:extLst>
                <a:ext uri="{FF2B5EF4-FFF2-40B4-BE49-F238E27FC236}">
                  <a16:creationId xmlns:a16="http://schemas.microsoft.com/office/drawing/2014/main" xmlns=""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6" name="任意多边形：形状 25" title="三角形">
              <a:extLst>
                <a:ext uri="{FF2B5EF4-FFF2-40B4-BE49-F238E27FC236}">
                  <a16:creationId xmlns:a16="http://schemas.microsoft.com/office/drawing/2014/main" xmlns=""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7" name="任意多边形：形状 26" title="三角形">
              <a:extLst>
                <a:ext uri="{FF2B5EF4-FFF2-40B4-BE49-F238E27FC236}">
                  <a16:creationId xmlns:a16="http://schemas.microsoft.com/office/drawing/2014/main" xmlns=""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8" name="任意多边形：形状 27" title="三角形">
              <a:extLst>
                <a:ext uri="{FF2B5EF4-FFF2-40B4-BE49-F238E27FC236}">
                  <a16:creationId xmlns:a16="http://schemas.microsoft.com/office/drawing/2014/main" xmlns=""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9" name="任意多边形：形状 28" title="三角形">
              <a:extLst>
                <a:ext uri="{FF2B5EF4-FFF2-40B4-BE49-F238E27FC236}">
                  <a16:creationId xmlns:a16="http://schemas.microsoft.com/office/drawing/2014/main" xmlns=""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grpSp>
      <p:sp>
        <p:nvSpPr>
          <p:cNvPr id="4" name="灯片编号占位符 3">
            <a:extLst>
              <a:ext uri="{FF2B5EF4-FFF2-40B4-BE49-F238E27FC236}">
                <a16:creationId xmlns:a16="http://schemas.microsoft.com/office/drawing/2014/main" xmlns="" id="{1DAF16E1-87DB-4920-A90B-23E1C72DDC7F}"/>
              </a:ext>
            </a:extLst>
          </p:cNvPr>
          <p:cNvSpPr>
            <a:spLocks noGrp="1"/>
          </p:cNvSpPr>
          <p:nvPr>
            <p:ph type="sldNum" sz="quarter" idx="14"/>
          </p:nvPr>
        </p:nvSpPr>
        <p:spPr/>
        <p:txBody>
          <a:bodyPr rtlCol="0"/>
          <a:lstStyle/>
          <a:p>
            <a:pPr rtl="0"/>
            <a:fld id="{19B51A1E-902D-48AF-9020-955120F399B6}" type="slidenum">
              <a:rPr lang="en-US" altLang="zh-CN" smtClean="0"/>
              <a:pPr/>
              <a:t>2</a:t>
            </a:fld>
            <a:endParaRPr lang="zh-CN" altLang="en-US" dirty="0"/>
          </a:p>
        </p:txBody>
      </p:sp>
      <p:pic>
        <p:nvPicPr>
          <p:cNvPr id="7" name="图片 6">
            <a:extLst>
              <a:ext uri="{FF2B5EF4-FFF2-40B4-BE49-F238E27FC236}">
                <a16:creationId xmlns:a16="http://schemas.microsoft.com/office/drawing/2014/main" xmlns="" id="{960DF89B-3930-4FB7-8AEE-EF25FFBD8E24}"/>
              </a:ext>
            </a:extLst>
          </p:cNvPr>
          <p:cNvPicPr>
            <a:picLocks noChangeAspect="1"/>
          </p:cNvPicPr>
          <p:nvPr/>
        </p:nvPicPr>
        <p:blipFill rotWithShape="1">
          <a:blip r:embed="rId3"/>
          <a:srcRect b="20692"/>
          <a:stretch/>
        </p:blipFill>
        <p:spPr>
          <a:xfrm>
            <a:off x="8827527" y="6300895"/>
            <a:ext cx="2514600" cy="387545"/>
          </a:xfrm>
          <a:prstGeom prst="rect">
            <a:avLst/>
          </a:prstGeom>
        </p:spPr>
      </p:pic>
      <p:pic>
        <p:nvPicPr>
          <p:cNvPr id="9" name="图片 8">
            <a:extLst>
              <a:ext uri="{FF2B5EF4-FFF2-40B4-BE49-F238E27FC236}">
                <a16:creationId xmlns:a16="http://schemas.microsoft.com/office/drawing/2014/main" xmlns="" id="{6D1C061A-6A6C-41B2-AD23-56428D0B6FF3}"/>
              </a:ext>
            </a:extLst>
          </p:cNvPr>
          <p:cNvPicPr>
            <a:picLocks noChangeAspect="1"/>
          </p:cNvPicPr>
          <p:nvPr/>
        </p:nvPicPr>
        <p:blipFill>
          <a:blip r:embed="rId4"/>
          <a:stretch>
            <a:fillRect/>
          </a:stretch>
        </p:blipFill>
        <p:spPr>
          <a:xfrm>
            <a:off x="80880" y="84657"/>
            <a:ext cx="6008400" cy="3975216"/>
          </a:xfrm>
          <a:prstGeom prst="rect">
            <a:avLst/>
          </a:prstGeom>
        </p:spPr>
      </p:pic>
      <p:pic>
        <p:nvPicPr>
          <p:cNvPr id="15" name="图片 14">
            <a:extLst>
              <a:ext uri="{FF2B5EF4-FFF2-40B4-BE49-F238E27FC236}">
                <a16:creationId xmlns:a16="http://schemas.microsoft.com/office/drawing/2014/main" xmlns="" id="{A54ED918-77C2-41FA-B087-7DC1FE290793}"/>
              </a:ext>
            </a:extLst>
          </p:cNvPr>
          <p:cNvPicPr>
            <a:picLocks noChangeAspect="1"/>
          </p:cNvPicPr>
          <p:nvPr/>
        </p:nvPicPr>
        <p:blipFill>
          <a:blip r:embed="rId5"/>
          <a:stretch>
            <a:fillRect/>
          </a:stretch>
        </p:blipFill>
        <p:spPr>
          <a:xfrm>
            <a:off x="6464300" y="1204546"/>
            <a:ext cx="3370064" cy="2367185"/>
          </a:xfrm>
          <a:prstGeom prst="rect">
            <a:avLst/>
          </a:prstGeom>
        </p:spPr>
      </p:pic>
      <p:pic>
        <p:nvPicPr>
          <p:cNvPr id="31" name="图片 30">
            <a:extLst>
              <a:ext uri="{FF2B5EF4-FFF2-40B4-BE49-F238E27FC236}">
                <a16:creationId xmlns:a16="http://schemas.microsoft.com/office/drawing/2014/main" xmlns="" id="{8597B2B9-D576-49A6-80B9-5A8F68B9677D}"/>
              </a:ext>
            </a:extLst>
          </p:cNvPr>
          <p:cNvPicPr>
            <a:picLocks noChangeAspect="1"/>
          </p:cNvPicPr>
          <p:nvPr/>
        </p:nvPicPr>
        <p:blipFill>
          <a:blip r:embed="rId6"/>
          <a:stretch>
            <a:fillRect/>
          </a:stretch>
        </p:blipFill>
        <p:spPr>
          <a:xfrm>
            <a:off x="1749004" y="0"/>
            <a:ext cx="8699941" cy="6858000"/>
          </a:xfrm>
          <a:prstGeom prst="rect">
            <a:avLst/>
          </a:prstGeom>
        </p:spPr>
      </p:pic>
    </p:spTree>
    <p:extLst>
      <p:ext uri="{BB962C8B-B14F-4D97-AF65-F5344CB8AC3E}">
        <p14:creationId xmlns:p14="http://schemas.microsoft.com/office/powerpoint/2010/main" val="7957545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B1D87D-E475-451A-B36C-E4A4F63609C1}"/>
              </a:ext>
            </a:extLst>
          </p:cNvPr>
          <p:cNvSpPr>
            <a:spLocks noGrp="1"/>
          </p:cNvSpPr>
          <p:nvPr>
            <p:ph type="ctrTitle"/>
          </p:nvPr>
        </p:nvSpPr>
        <p:spPr>
          <a:xfrm>
            <a:off x="84000" y="4063999"/>
            <a:ext cx="6012000" cy="897157"/>
          </a:xfrm>
        </p:spPr>
        <p:txBody>
          <a:bodyPr rtlCol="0"/>
          <a:lstStyle/>
          <a:p>
            <a:pPr rtl="0"/>
            <a:r>
              <a:rPr lang="zh-CN" altLang="en-US" dirty="0"/>
              <a:t>二、洪水</a:t>
            </a:r>
          </a:p>
        </p:txBody>
      </p:sp>
      <p:sp>
        <p:nvSpPr>
          <p:cNvPr id="3" name="副标题 2">
            <a:extLst>
              <a:ext uri="{FF2B5EF4-FFF2-40B4-BE49-F238E27FC236}">
                <a16:creationId xmlns:a16="http://schemas.microsoft.com/office/drawing/2014/main" xmlns="" id="{D56BE522-961D-4737-9715-127DB8A86EB2}"/>
              </a:ext>
            </a:extLst>
          </p:cNvPr>
          <p:cNvSpPr>
            <a:spLocks noGrp="1"/>
          </p:cNvSpPr>
          <p:nvPr>
            <p:ph type="subTitle" idx="1"/>
          </p:nvPr>
        </p:nvSpPr>
        <p:spPr>
          <a:xfrm>
            <a:off x="84000" y="4961156"/>
            <a:ext cx="6012000" cy="1812187"/>
          </a:xfrm>
        </p:spPr>
        <p:txBody>
          <a:bodyPr rtlCol="0"/>
          <a:lstStyle/>
          <a:p>
            <a:r>
              <a:rPr lang="zh-CN" altLang="en-US" sz="4000" dirty="0">
                <a:latin typeface="华文行楷" panose="02010800040101010101" pitchFamily="2" charset="-122"/>
                <a:ea typeface="华文行楷" panose="02010800040101010101" pitchFamily="2" charset="-122"/>
              </a:rPr>
              <a:t>洪</a:t>
            </a:r>
            <a:r>
              <a:rPr lang="zh-CN" altLang="en-US" sz="2800" dirty="0"/>
              <a:t>水是由暴雨、急骤融冰化雪、风暴潮等自然因素引起的江河湖海水量迅速增加或水位迅猛上涨的水流现象。</a:t>
            </a:r>
          </a:p>
        </p:txBody>
      </p:sp>
      <p:sp>
        <p:nvSpPr>
          <p:cNvPr id="6" name="内容占位符 5">
            <a:extLst>
              <a:ext uri="{FF2B5EF4-FFF2-40B4-BE49-F238E27FC236}">
                <a16:creationId xmlns:a16="http://schemas.microsoft.com/office/drawing/2014/main" xmlns="" id="{2645A1B7-8B88-4D90-983D-BAA2E9AAFFD3}"/>
              </a:ext>
            </a:extLst>
          </p:cNvPr>
          <p:cNvSpPr>
            <a:spLocks noGrp="1"/>
          </p:cNvSpPr>
          <p:nvPr>
            <p:ph idx="15"/>
          </p:nvPr>
        </p:nvSpPr>
        <p:spPr>
          <a:xfrm>
            <a:off x="6464300" y="1382742"/>
            <a:ext cx="5307700" cy="4680000"/>
          </a:xfrm>
        </p:spPr>
        <p:txBody>
          <a:bodyPr rtlCol="0"/>
          <a:lstStyle/>
          <a:p>
            <a:pPr marL="0" indent="0">
              <a:lnSpc>
                <a:spcPct val="100000"/>
              </a:lnSpc>
              <a:buNone/>
            </a:pPr>
            <a:r>
              <a:rPr lang="zh-CN" altLang="en-US" sz="2400" dirty="0">
                <a:latin typeface="楷体" panose="02010609060101010101" pitchFamily="49" charset="-122"/>
                <a:ea typeface="楷体" panose="02010609060101010101" pitchFamily="49" charset="-122"/>
              </a:rPr>
              <a:t>    当流域内发生暴雨或融雪产生径流时，都依其远近先后汇集于河道的出口断面处。当近处的径流到达时，河水流量开始增加，水位相应上涨，这时称洪水起涨。及至大部分高强度的地表径流汇集到出口断面时，河水流量增至最大值称为洪峰流量</a:t>
            </a:r>
          </a:p>
        </p:txBody>
      </p:sp>
      <p:grpSp>
        <p:nvGrpSpPr>
          <p:cNvPr id="46" name="组 45" title="三角形组合">
            <a:extLst>
              <a:ext uri="{FF2B5EF4-FFF2-40B4-BE49-F238E27FC236}">
                <a16:creationId xmlns:a16="http://schemas.microsoft.com/office/drawing/2014/main" xmlns="" id="{62DF6AE8-6133-4C1E-91DD-755705ACF0F1}"/>
              </a:ext>
            </a:extLst>
          </p:cNvPr>
          <p:cNvGrpSpPr/>
          <p:nvPr/>
        </p:nvGrpSpPr>
        <p:grpSpPr>
          <a:xfrm>
            <a:off x="9862160" y="831132"/>
            <a:ext cx="1850209" cy="1915995"/>
            <a:chOff x="9862160" y="831132"/>
            <a:chExt cx="1850209" cy="1915995"/>
          </a:xfrm>
        </p:grpSpPr>
        <p:sp>
          <p:nvSpPr>
            <p:cNvPr id="16" name="任意多边形：形状 15" title="三角形">
              <a:extLst>
                <a:ext uri="{FF2B5EF4-FFF2-40B4-BE49-F238E27FC236}">
                  <a16:creationId xmlns:a16="http://schemas.microsoft.com/office/drawing/2014/main" xmlns=""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17" name="任意多边形：形状 16" title="三角形">
              <a:extLst>
                <a:ext uri="{FF2B5EF4-FFF2-40B4-BE49-F238E27FC236}">
                  <a16:creationId xmlns:a16="http://schemas.microsoft.com/office/drawing/2014/main" xmlns=""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18" name="任意多边形：形状 17" title="三角形">
              <a:extLst>
                <a:ext uri="{FF2B5EF4-FFF2-40B4-BE49-F238E27FC236}">
                  <a16:creationId xmlns:a16="http://schemas.microsoft.com/office/drawing/2014/main" xmlns=""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19" name="任意多边形：形状 18" title="三角形">
              <a:extLst>
                <a:ext uri="{FF2B5EF4-FFF2-40B4-BE49-F238E27FC236}">
                  <a16:creationId xmlns:a16="http://schemas.microsoft.com/office/drawing/2014/main" xmlns=""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0" name="任意多边形：形状 19" title="三角形">
              <a:extLst>
                <a:ext uri="{FF2B5EF4-FFF2-40B4-BE49-F238E27FC236}">
                  <a16:creationId xmlns:a16="http://schemas.microsoft.com/office/drawing/2014/main" xmlns=""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1" name="任意多边形：形状 20" title="三角形">
              <a:extLst>
                <a:ext uri="{FF2B5EF4-FFF2-40B4-BE49-F238E27FC236}">
                  <a16:creationId xmlns:a16="http://schemas.microsoft.com/office/drawing/2014/main" xmlns=""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2" name="任意多边形：形状 21" title="三角形">
              <a:extLst>
                <a:ext uri="{FF2B5EF4-FFF2-40B4-BE49-F238E27FC236}">
                  <a16:creationId xmlns:a16="http://schemas.microsoft.com/office/drawing/2014/main" xmlns=""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3" name="任意多边形：形状 22" title="三角形">
              <a:extLst>
                <a:ext uri="{FF2B5EF4-FFF2-40B4-BE49-F238E27FC236}">
                  <a16:creationId xmlns:a16="http://schemas.microsoft.com/office/drawing/2014/main" xmlns=""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4" name="任意多边形：形状 23" title="三角形">
              <a:extLst>
                <a:ext uri="{FF2B5EF4-FFF2-40B4-BE49-F238E27FC236}">
                  <a16:creationId xmlns:a16="http://schemas.microsoft.com/office/drawing/2014/main" xmlns=""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5" name="任意多边形：形状 24" title="三角形">
              <a:extLst>
                <a:ext uri="{FF2B5EF4-FFF2-40B4-BE49-F238E27FC236}">
                  <a16:creationId xmlns:a16="http://schemas.microsoft.com/office/drawing/2014/main" xmlns=""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6" name="任意多边形：形状 25" title="三角形">
              <a:extLst>
                <a:ext uri="{FF2B5EF4-FFF2-40B4-BE49-F238E27FC236}">
                  <a16:creationId xmlns:a16="http://schemas.microsoft.com/office/drawing/2014/main" xmlns=""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7" name="任意多边形：形状 26" title="三角形">
              <a:extLst>
                <a:ext uri="{FF2B5EF4-FFF2-40B4-BE49-F238E27FC236}">
                  <a16:creationId xmlns:a16="http://schemas.microsoft.com/office/drawing/2014/main" xmlns=""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8" name="任意多边形：形状 27" title="三角形">
              <a:extLst>
                <a:ext uri="{FF2B5EF4-FFF2-40B4-BE49-F238E27FC236}">
                  <a16:creationId xmlns:a16="http://schemas.microsoft.com/office/drawing/2014/main" xmlns=""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9" name="任意多边形：形状 28" title="三角形">
              <a:extLst>
                <a:ext uri="{FF2B5EF4-FFF2-40B4-BE49-F238E27FC236}">
                  <a16:creationId xmlns:a16="http://schemas.microsoft.com/office/drawing/2014/main" xmlns=""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grpSp>
      <p:sp>
        <p:nvSpPr>
          <p:cNvPr id="4" name="灯片编号占位符 3">
            <a:extLst>
              <a:ext uri="{FF2B5EF4-FFF2-40B4-BE49-F238E27FC236}">
                <a16:creationId xmlns:a16="http://schemas.microsoft.com/office/drawing/2014/main" xmlns="" id="{1DAF16E1-87DB-4920-A90B-23E1C72DDC7F}"/>
              </a:ext>
            </a:extLst>
          </p:cNvPr>
          <p:cNvSpPr>
            <a:spLocks noGrp="1"/>
          </p:cNvSpPr>
          <p:nvPr>
            <p:ph type="sldNum" sz="quarter" idx="14"/>
          </p:nvPr>
        </p:nvSpPr>
        <p:spPr/>
        <p:txBody>
          <a:bodyPr rtlCol="0"/>
          <a:lstStyle/>
          <a:p>
            <a:pPr rtl="0"/>
            <a:fld id="{19B51A1E-902D-48AF-9020-955120F399B6}" type="slidenum">
              <a:rPr lang="en-US" altLang="zh-CN" smtClean="0"/>
              <a:pPr rtl="0"/>
              <a:t>3</a:t>
            </a:fld>
            <a:endParaRPr lang="zh-CN" altLang="en-US" dirty="0"/>
          </a:p>
        </p:txBody>
      </p:sp>
      <p:pic>
        <p:nvPicPr>
          <p:cNvPr id="7" name="图片 6">
            <a:extLst>
              <a:ext uri="{FF2B5EF4-FFF2-40B4-BE49-F238E27FC236}">
                <a16:creationId xmlns:a16="http://schemas.microsoft.com/office/drawing/2014/main" xmlns="" id="{960DF89B-3930-4FB7-8AEE-EF25FFBD8E24}"/>
              </a:ext>
            </a:extLst>
          </p:cNvPr>
          <p:cNvPicPr>
            <a:picLocks noChangeAspect="1"/>
          </p:cNvPicPr>
          <p:nvPr/>
        </p:nvPicPr>
        <p:blipFill rotWithShape="1">
          <a:blip r:embed="rId3"/>
          <a:srcRect b="20692"/>
          <a:stretch/>
        </p:blipFill>
        <p:spPr>
          <a:xfrm>
            <a:off x="8827527" y="6300895"/>
            <a:ext cx="2514600" cy="387545"/>
          </a:xfrm>
          <a:prstGeom prst="rect">
            <a:avLst/>
          </a:prstGeom>
        </p:spPr>
      </p:pic>
      <p:pic>
        <p:nvPicPr>
          <p:cNvPr id="5" name="图片 4">
            <a:extLst>
              <a:ext uri="{FF2B5EF4-FFF2-40B4-BE49-F238E27FC236}">
                <a16:creationId xmlns:a16="http://schemas.microsoft.com/office/drawing/2014/main" xmlns="" id="{0E974850-DADF-45BB-8FEA-D6344A69AF9E}"/>
              </a:ext>
            </a:extLst>
          </p:cNvPr>
          <p:cNvPicPr>
            <a:picLocks noChangeAspect="1"/>
          </p:cNvPicPr>
          <p:nvPr/>
        </p:nvPicPr>
        <p:blipFill>
          <a:blip r:embed="rId4"/>
          <a:stretch>
            <a:fillRect/>
          </a:stretch>
        </p:blipFill>
        <p:spPr>
          <a:xfrm>
            <a:off x="91452" y="81733"/>
            <a:ext cx="6008401" cy="3978000"/>
          </a:xfrm>
          <a:prstGeom prst="rect">
            <a:avLst/>
          </a:prstGeom>
        </p:spPr>
      </p:pic>
      <p:pic>
        <p:nvPicPr>
          <p:cNvPr id="8" name="图片 7">
            <a:extLst>
              <a:ext uri="{FF2B5EF4-FFF2-40B4-BE49-F238E27FC236}">
                <a16:creationId xmlns:a16="http://schemas.microsoft.com/office/drawing/2014/main" xmlns="" id="{4D7EFD96-8924-49CD-AA34-AD0DAB00E909}"/>
              </a:ext>
            </a:extLst>
          </p:cNvPr>
          <p:cNvPicPr>
            <a:picLocks noChangeAspect="1"/>
          </p:cNvPicPr>
          <p:nvPr/>
        </p:nvPicPr>
        <p:blipFill>
          <a:blip r:embed="rId5"/>
          <a:stretch>
            <a:fillRect/>
          </a:stretch>
        </p:blipFill>
        <p:spPr>
          <a:xfrm>
            <a:off x="6717898" y="423779"/>
            <a:ext cx="3031271" cy="3005221"/>
          </a:xfrm>
          <a:prstGeom prst="rect">
            <a:avLst/>
          </a:prstGeom>
        </p:spPr>
      </p:pic>
      <p:pic>
        <p:nvPicPr>
          <p:cNvPr id="11" name="图片 10">
            <a:extLst>
              <a:ext uri="{FF2B5EF4-FFF2-40B4-BE49-F238E27FC236}">
                <a16:creationId xmlns:a16="http://schemas.microsoft.com/office/drawing/2014/main" xmlns="" id="{BA8D102B-9932-4501-9C9E-4194D6D635EC}"/>
              </a:ext>
            </a:extLst>
          </p:cNvPr>
          <p:cNvPicPr>
            <a:picLocks noChangeAspect="1"/>
          </p:cNvPicPr>
          <p:nvPr/>
        </p:nvPicPr>
        <p:blipFill>
          <a:blip r:embed="rId6"/>
          <a:stretch>
            <a:fillRect/>
          </a:stretch>
        </p:blipFill>
        <p:spPr>
          <a:xfrm>
            <a:off x="2637277" y="0"/>
            <a:ext cx="6917447" cy="6858000"/>
          </a:xfrm>
          <a:prstGeom prst="rect">
            <a:avLst/>
          </a:prstGeom>
        </p:spPr>
      </p:pic>
    </p:spTree>
    <p:extLst>
      <p:ext uri="{BB962C8B-B14F-4D97-AF65-F5344CB8AC3E}">
        <p14:creationId xmlns:p14="http://schemas.microsoft.com/office/powerpoint/2010/main" val="35375440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B1D87D-E475-451A-B36C-E4A4F63609C1}"/>
              </a:ext>
            </a:extLst>
          </p:cNvPr>
          <p:cNvSpPr>
            <a:spLocks noGrp="1"/>
          </p:cNvSpPr>
          <p:nvPr>
            <p:ph type="ctrTitle"/>
          </p:nvPr>
        </p:nvSpPr>
        <p:spPr>
          <a:xfrm>
            <a:off x="84000" y="4063999"/>
            <a:ext cx="6012000" cy="863601"/>
          </a:xfrm>
        </p:spPr>
        <p:txBody>
          <a:bodyPr rtlCol="0"/>
          <a:lstStyle/>
          <a:p>
            <a:pPr rtl="0"/>
            <a:r>
              <a:rPr lang="zh-CN" altLang="en-US" dirty="0"/>
              <a:t>三、台风</a:t>
            </a:r>
          </a:p>
        </p:txBody>
      </p:sp>
      <p:sp>
        <p:nvSpPr>
          <p:cNvPr id="3" name="副标题 2">
            <a:extLst>
              <a:ext uri="{FF2B5EF4-FFF2-40B4-BE49-F238E27FC236}">
                <a16:creationId xmlns:a16="http://schemas.microsoft.com/office/drawing/2014/main" xmlns="" id="{D56BE522-961D-4737-9715-127DB8A86EB2}"/>
              </a:ext>
            </a:extLst>
          </p:cNvPr>
          <p:cNvSpPr>
            <a:spLocks noGrp="1"/>
          </p:cNvSpPr>
          <p:nvPr>
            <p:ph type="subTitle" idx="1"/>
          </p:nvPr>
        </p:nvSpPr>
        <p:spPr>
          <a:xfrm>
            <a:off x="84000" y="4927600"/>
            <a:ext cx="6012000" cy="1845743"/>
          </a:xfrm>
        </p:spPr>
        <p:txBody>
          <a:bodyPr rtlCol="0"/>
          <a:lstStyle/>
          <a:p>
            <a:r>
              <a:rPr lang="zh-CN" altLang="en-US" sz="5400" dirty="0">
                <a:latin typeface="华文行楷" panose="02010800040101010101" pitchFamily="2" charset="-122"/>
                <a:ea typeface="华文行楷" panose="02010800040101010101" pitchFamily="2" charset="-122"/>
              </a:rPr>
              <a:t>台</a:t>
            </a:r>
            <a:r>
              <a:rPr lang="zh-CN" altLang="en-US" sz="3200" dirty="0"/>
              <a:t>风指形成于热带或副热带</a:t>
            </a:r>
            <a:r>
              <a:rPr lang="en-US" altLang="zh-CN" sz="3200" dirty="0"/>
              <a:t>26℃</a:t>
            </a:r>
            <a:r>
              <a:rPr lang="zh-CN" altLang="en-US" sz="3200" dirty="0"/>
              <a:t>以上广阔海面上的热带气旋。</a:t>
            </a:r>
          </a:p>
          <a:p>
            <a:pPr rtl="0"/>
            <a:endParaRPr lang="zh-CN" altLang="en-US" dirty="0"/>
          </a:p>
        </p:txBody>
      </p:sp>
      <p:sp>
        <p:nvSpPr>
          <p:cNvPr id="6" name="内容占位符 5">
            <a:extLst>
              <a:ext uri="{FF2B5EF4-FFF2-40B4-BE49-F238E27FC236}">
                <a16:creationId xmlns:a16="http://schemas.microsoft.com/office/drawing/2014/main" xmlns="" id="{2645A1B7-8B88-4D90-983D-BAA2E9AAFFD3}"/>
              </a:ext>
            </a:extLst>
          </p:cNvPr>
          <p:cNvSpPr>
            <a:spLocks noGrp="1"/>
          </p:cNvSpPr>
          <p:nvPr>
            <p:ph idx="15"/>
          </p:nvPr>
        </p:nvSpPr>
        <p:spPr>
          <a:xfrm>
            <a:off x="6315474" y="1324323"/>
            <a:ext cx="5307700" cy="4680000"/>
          </a:xfrm>
        </p:spPr>
        <p:txBody>
          <a:bodyPr rtlCol="0"/>
          <a:lstStyle/>
          <a:p>
            <a:pPr marL="0" indent="0">
              <a:buNone/>
            </a:pPr>
            <a:endParaRPr lang="zh-CN" altLang="en-US" dirty="0"/>
          </a:p>
          <a:p>
            <a:pPr>
              <a:lnSpc>
                <a:spcPct val="100000"/>
              </a:lnSpc>
            </a:pPr>
            <a:r>
              <a:rPr lang="zh-CN" altLang="en-US" dirty="0">
                <a:latin typeface="楷体" panose="02010609060101010101" pitchFamily="49" charset="-122"/>
                <a:ea typeface="楷体" panose="02010609060101010101" pitchFamily="49" charset="-122"/>
              </a:rPr>
              <a:t>世界气象组织定义：中心持续风速在</a:t>
            </a:r>
            <a:r>
              <a:rPr lang="en-US" altLang="zh-CN" dirty="0">
                <a:latin typeface="楷体" panose="02010609060101010101" pitchFamily="49" charset="-122"/>
                <a:ea typeface="楷体" panose="02010609060101010101" pitchFamily="49" charset="-122"/>
              </a:rPr>
              <a:t>12</a:t>
            </a:r>
            <a:r>
              <a:rPr lang="zh-CN" altLang="en-US" dirty="0">
                <a:latin typeface="楷体" panose="02010609060101010101" pitchFamily="49" charset="-122"/>
                <a:ea typeface="楷体" panose="02010609060101010101" pitchFamily="49" charset="-122"/>
              </a:rPr>
              <a:t>级至</a:t>
            </a:r>
            <a:r>
              <a:rPr lang="en-US" altLang="zh-CN" dirty="0">
                <a:latin typeface="楷体" panose="02010609060101010101" pitchFamily="49" charset="-122"/>
                <a:ea typeface="楷体" panose="02010609060101010101" pitchFamily="49" charset="-122"/>
              </a:rPr>
              <a:t>13</a:t>
            </a:r>
            <a:r>
              <a:rPr lang="zh-CN" altLang="en-US" dirty="0">
                <a:latin typeface="楷体" panose="02010609060101010101" pitchFamily="49" charset="-122"/>
                <a:ea typeface="楷体" panose="02010609060101010101" pitchFamily="49" charset="-122"/>
              </a:rPr>
              <a:t>级</a:t>
            </a:r>
            <a:r>
              <a:rPr lang="en-US" altLang="zh-CN"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即</a:t>
            </a:r>
            <a:r>
              <a:rPr lang="en-US" altLang="zh-CN" b="1" dirty="0">
                <a:latin typeface="楷体" panose="02010609060101010101" pitchFamily="49" charset="-122"/>
                <a:ea typeface="楷体" panose="02010609060101010101" pitchFamily="49" charset="-122"/>
              </a:rPr>
              <a:t>32.7~41.4m/s</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的热带气旋为台风或飓风。</a:t>
            </a:r>
            <a:endParaRPr lang="en-US" altLang="zh-CN" dirty="0">
              <a:latin typeface="楷体" panose="02010609060101010101" pitchFamily="49" charset="-122"/>
              <a:ea typeface="楷体" panose="02010609060101010101" pitchFamily="49" charset="-122"/>
            </a:endParaRPr>
          </a:p>
          <a:p>
            <a:pPr>
              <a:lnSpc>
                <a:spcPct val="100000"/>
              </a:lnSpc>
            </a:pPr>
            <a:r>
              <a:rPr lang="zh-CN" altLang="en-US" dirty="0">
                <a:latin typeface="楷体" panose="02010609060101010101" pitchFamily="49" charset="-122"/>
                <a:ea typeface="楷体" panose="02010609060101010101" pitchFamily="49" charset="-122"/>
              </a:rPr>
              <a:t>北太平洋西部以东的地区通常称其为台风，而北大西洋及东太平洋地区则普遍称之为飓风。每年的夏秋季节，西北太平洋上会生成不少名为台风的猛烈风暴，有的消散于海上，有的则登上陆地，带来狂风暴雨。</a:t>
            </a:r>
          </a:p>
        </p:txBody>
      </p:sp>
      <p:grpSp>
        <p:nvGrpSpPr>
          <p:cNvPr id="46" name="组 45" title="三角形组合">
            <a:extLst>
              <a:ext uri="{FF2B5EF4-FFF2-40B4-BE49-F238E27FC236}">
                <a16:creationId xmlns:a16="http://schemas.microsoft.com/office/drawing/2014/main" xmlns="" id="{62DF6AE8-6133-4C1E-91DD-755705ACF0F1}"/>
              </a:ext>
            </a:extLst>
          </p:cNvPr>
          <p:cNvGrpSpPr/>
          <p:nvPr/>
        </p:nvGrpSpPr>
        <p:grpSpPr>
          <a:xfrm>
            <a:off x="9862160" y="831132"/>
            <a:ext cx="1850209" cy="1915995"/>
            <a:chOff x="9862160" y="831132"/>
            <a:chExt cx="1850209" cy="1915995"/>
          </a:xfrm>
        </p:grpSpPr>
        <p:sp>
          <p:nvSpPr>
            <p:cNvPr id="16" name="任意多边形：形状 15" title="三角形">
              <a:extLst>
                <a:ext uri="{FF2B5EF4-FFF2-40B4-BE49-F238E27FC236}">
                  <a16:creationId xmlns:a16="http://schemas.microsoft.com/office/drawing/2014/main" xmlns=""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17" name="任意多边形：形状 16" title="三角形">
              <a:extLst>
                <a:ext uri="{FF2B5EF4-FFF2-40B4-BE49-F238E27FC236}">
                  <a16:creationId xmlns:a16="http://schemas.microsoft.com/office/drawing/2014/main" xmlns=""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18" name="任意多边形：形状 17" title="三角形">
              <a:extLst>
                <a:ext uri="{FF2B5EF4-FFF2-40B4-BE49-F238E27FC236}">
                  <a16:creationId xmlns:a16="http://schemas.microsoft.com/office/drawing/2014/main" xmlns=""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19" name="任意多边形：形状 18" title="三角形">
              <a:extLst>
                <a:ext uri="{FF2B5EF4-FFF2-40B4-BE49-F238E27FC236}">
                  <a16:creationId xmlns:a16="http://schemas.microsoft.com/office/drawing/2014/main" xmlns=""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0" name="任意多边形：形状 19" title="三角形">
              <a:extLst>
                <a:ext uri="{FF2B5EF4-FFF2-40B4-BE49-F238E27FC236}">
                  <a16:creationId xmlns:a16="http://schemas.microsoft.com/office/drawing/2014/main" xmlns=""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1" name="任意多边形：形状 20" title="三角形">
              <a:extLst>
                <a:ext uri="{FF2B5EF4-FFF2-40B4-BE49-F238E27FC236}">
                  <a16:creationId xmlns:a16="http://schemas.microsoft.com/office/drawing/2014/main" xmlns=""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2" name="任意多边形：形状 21" title="三角形">
              <a:extLst>
                <a:ext uri="{FF2B5EF4-FFF2-40B4-BE49-F238E27FC236}">
                  <a16:creationId xmlns:a16="http://schemas.microsoft.com/office/drawing/2014/main" xmlns=""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3" name="任意多边形：形状 22" title="三角形">
              <a:extLst>
                <a:ext uri="{FF2B5EF4-FFF2-40B4-BE49-F238E27FC236}">
                  <a16:creationId xmlns:a16="http://schemas.microsoft.com/office/drawing/2014/main" xmlns=""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4" name="任意多边形：形状 23" title="三角形">
              <a:extLst>
                <a:ext uri="{FF2B5EF4-FFF2-40B4-BE49-F238E27FC236}">
                  <a16:creationId xmlns:a16="http://schemas.microsoft.com/office/drawing/2014/main" xmlns=""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5" name="任意多边形：形状 24" title="三角形">
              <a:extLst>
                <a:ext uri="{FF2B5EF4-FFF2-40B4-BE49-F238E27FC236}">
                  <a16:creationId xmlns:a16="http://schemas.microsoft.com/office/drawing/2014/main" xmlns=""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6" name="任意多边形：形状 25" title="三角形">
              <a:extLst>
                <a:ext uri="{FF2B5EF4-FFF2-40B4-BE49-F238E27FC236}">
                  <a16:creationId xmlns:a16="http://schemas.microsoft.com/office/drawing/2014/main" xmlns=""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7" name="任意多边形：形状 26" title="三角形">
              <a:extLst>
                <a:ext uri="{FF2B5EF4-FFF2-40B4-BE49-F238E27FC236}">
                  <a16:creationId xmlns:a16="http://schemas.microsoft.com/office/drawing/2014/main" xmlns=""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8" name="任意多边形：形状 27" title="三角形">
              <a:extLst>
                <a:ext uri="{FF2B5EF4-FFF2-40B4-BE49-F238E27FC236}">
                  <a16:creationId xmlns:a16="http://schemas.microsoft.com/office/drawing/2014/main" xmlns=""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29" name="任意多边形：形状 28" title="三角形">
              <a:extLst>
                <a:ext uri="{FF2B5EF4-FFF2-40B4-BE49-F238E27FC236}">
                  <a16:creationId xmlns:a16="http://schemas.microsoft.com/office/drawing/2014/main" xmlns=""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grpSp>
      <p:sp>
        <p:nvSpPr>
          <p:cNvPr id="4" name="灯片编号占位符 3">
            <a:extLst>
              <a:ext uri="{FF2B5EF4-FFF2-40B4-BE49-F238E27FC236}">
                <a16:creationId xmlns:a16="http://schemas.microsoft.com/office/drawing/2014/main" xmlns="" id="{1DAF16E1-87DB-4920-A90B-23E1C72DDC7F}"/>
              </a:ext>
            </a:extLst>
          </p:cNvPr>
          <p:cNvSpPr>
            <a:spLocks noGrp="1"/>
          </p:cNvSpPr>
          <p:nvPr>
            <p:ph type="sldNum" sz="quarter" idx="14"/>
          </p:nvPr>
        </p:nvSpPr>
        <p:spPr/>
        <p:txBody>
          <a:bodyPr rtlCol="0"/>
          <a:lstStyle/>
          <a:p>
            <a:pPr rtl="0"/>
            <a:fld id="{19B51A1E-902D-48AF-9020-955120F399B6}" type="slidenum">
              <a:rPr lang="en-US" altLang="zh-CN" smtClean="0"/>
              <a:pPr rtl="0"/>
              <a:t>4</a:t>
            </a:fld>
            <a:endParaRPr lang="zh-CN" altLang="en-US" dirty="0"/>
          </a:p>
        </p:txBody>
      </p:sp>
      <p:pic>
        <p:nvPicPr>
          <p:cNvPr id="7" name="图片 6">
            <a:extLst>
              <a:ext uri="{FF2B5EF4-FFF2-40B4-BE49-F238E27FC236}">
                <a16:creationId xmlns:a16="http://schemas.microsoft.com/office/drawing/2014/main" xmlns="" id="{960DF89B-3930-4FB7-8AEE-EF25FFBD8E24}"/>
              </a:ext>
            </a:extLst>
          </p:cNvPr>
          <p:cNvPicPr>
            <a:picLocks noChangeAspect="1"/>
          </p:cNvPicPr>
          <p:nvPr/>
        </p:nvPicPr>
        <p:blipFill rotWithShape="1">
          <a:blip r:embed="rId3"/>
          <a:srcRect b="20692"/>
          <a:stretch/>
        </p:blipFill>
        <p:spPr>
          <a:xfrm>
            <a:off x="8827527" y="6300895"/>
            <a:ext cx="2514600" cy="387545"/>
          </a:xfrm>
          <a:prstGeom prst="rect">
            <a:avLst/>
          </a:prstGeom>
        </p:spPr>
      </p:pic>
      <p:pic>
        <p:nvPicPr>
          <p:cNvPr id="8" name="图片 7">
            <a:extLst>
              <a:ext uri="{FF2B5EF4-FFF2-40B4-BE49-F238E27FC236}">
                <a16:creationId xmlns:a16="http://schemas.microsoft.com/office/drawing/2014/main" xmlns="" id="{5D6E2558-2813-49AF-979E-D6574CD38550}"/>
              </a:ext>
            </a:extLst>
          </p:cNvPr>
          <p:cNvPicPr>
            <a:picLocks noChangeAspect="1"/>
          </p:cNvPicPr>
          <p:nvPr/>
        </p:nvPicPr>
        <p:blipFill>
          <a:blip r:embed="rId4"/>
          <a:stretch>
            <a:fillRect/>
          </a:stretch>
        </p:blipFill>
        <p:spPr>
          <a:xfrm>
            <a:off x="92221" y="88920"/>
            <a:ext cx="6008400" cy="3974400"/>
          </a:xfrm>
          <a:prstGeom prst="rect">
            <a:avLst/>
          </a:prstGeom>
        </p:spPr>
      </p:pic>
      <p:pic>
        <p:nvPicPr>
          <p:cNvPr id="10" name="图片 9">
            <a:extLst>
              <a:ext uri="{FF2B5EF4-FFF2-40B4-BE49-F238E27FC236}">
                <a16:creationId xmlns:a16="http://schemas.microsoft.com/office/drawing/2014/main" xmlns="" id="{8BF9A73A-7B84-4D5F-92CF-6E4DE8F153C8}"/>
              </a:ext>
            </a:extLst>
          </p:cNvPr>
          <p:cNvPicPr>
            <a:picLocks noChangeAspect="1"/>
          </p:cNvPicPr>
          <p:nvPr/>
        </p:nvPicPr>
        <p:blipFill>
          <a:blip r:embed="rId5"/>
          <a:stretch>
            <a:fillRect/>
          </a:stretch>
        </p:blipFill>
        <p:spPr>
          <a:xfrm>
            <a:off x="6500382" y="412228"/>
            <a:ext cx="4682751" cy="3438319"/>
          </a:xfrm>
          <a:prstGeom prst="rect">
            <a:avLst/>
          </a:prstGeom>
        </p:spPr>
      </p:pic>
    </p:spTree>
    <p:extLst>
      <p:ext uri="{BB962C8B-B14F-4D97-AF65-F5344CB8AC3E}">
        <p14:creationId xmlns:p14="http://schemas.microsoft.com/office/powerpoint/2010/main" val="11224192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52D215A-7D9D-4B71-81A1-3220FCFE316C}"/>
              </a:ext>
            </a:extLst>
          </p:cNvPr>
          <p:cNvSpPr>
            <a:spLocks noGrp="1"/>
          </p:cNvSpPr>
          <p:nvPr>
            <p:ph type="title"/>
          </p:nvPr>
        </p:nvSpPr>
        <p:spPr>
          <a:xfrm>
            <a:off x="2188298" y="2967614"/>
            <a:ext cx="7920435" cy="922772"/>
          </a:xfrm>
        </p:spPr>
        <p:style>
          <a:lnRef idx="2">
            <a:schemeClr val="accent4"/>
          </a:lnRef>
          <a:fillRef idx="1">
            <a:schemeClr val="lt1"/>
          </a:fillRef>
          <a:effectRef idx="0">
            <a:schemeClr val="accent4"/>
          </a:effectRef>
          <a:fontRef idx="minor">
            <a:schemeClr val="dk1"/>
          </a:fontRef>
        </p:style>
        <p:txBody>
          <a:bodyPr rtlCol="0"/>
          <a:lstStyle/>
          <a:p>
            <a:pPr rtl="0"/>
            <a:r>
              <a:rPr lang="zh-CN" alt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中国</a:t>
            </a:r>
            <a:r>
              <a:rPr lang="en-US" altLang="zh-CN"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2018</a:t>
            </a:r>
            <a:r>
              <a:rPr lang="zh-CN" alt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年遇到的灾害：</a:t>
            </a:r>
          </a:p>
        </p:txBody>
      </p:sp>
      <p:sp>
        <p:nvSpPr>
          <p:cNvPr id="3" name="灯片编号占位符 2">
            <a:extLst>
              <a:ext uri="{FF2B5EF4-FFF2-40B4-BE49-F238E27FC236}">
                <a16:creationId xmlns:a16="http://schemas.microsoft.com/office/drawing/2014/main" xmlns="" id="{B2A7A116-BC28-4E39-B586-25212F9948F2}"/>
              </a:ext>
            </a:extLst>
          </p:cNvPr>
          <p:cNvSpPr>
            <a:spLocks noGrp="1"/>
          </p:cNvSpPr>
          <p:nvPr>
            <p:ph type="sldNum" sz="quarter" idx="11"/>
          </p:nvPr>
        </p:nvSpPr>
        <p:spPr/>
        <p:txBody>
          <a:bodyPr rtlCol="0"/>
          <a:lstStyle/>
          <a:p>
            <a:pPr rtl="0"/>
            <a:fld id="{19B51A1E-902D-48AF-9020-955120F399B6}" type="slidenum">
              <a:rPr lang="en-US" altLang="zh-CN" smtClean="0"/>
              <a:pPr rtl="0"/>
              <a:t>5</a:t>
            </a:fld>
            <a:endParaRPr lang="zh-CN" altLang="en-US" dirty="0"/>
          </a:p>
        </p:txBody>
      </p:sp>
      <p:pic>
        <p:nvPicPr>
          <p:cNvPr id="23" name="图片 22">
            <a:extLst>
              <a:ext uri="{FF2B5EF4-FFF2-40B4-BE49-F238E27FC236}">
                <a16:creationId xmlns:a16="http://schemas.microsoft.com/office/drawing/2014/main" xmlns="" id="{AE7FC354-AE6D-4048-9287-3C89D7412770}"/>
              </a:ext>
            </a:extLst>
          </p:cNvPr>
          <p:cNvPicPr>
            <a:picLocks noChangeAspect="1"/>
          </p:cNvPicPr>
          <p:nvPr/>
        </p:nvPicPr>
        <p:blipFill rotWithShape="1">
          <a:blip r:embed="rId3"/>
          <a:srcRect b="20692"/>
          <a:stretch/>
        </p:blipFill>
        <p:spPr>
          <a:xfrm>
            <a:off x="8827527" y="6300895"/>
            <a:ext cx="2514600" cy="387545"/>
          </a:xfrm>
          <a:prstGeom prst="rect">
            <a:avLst/>
          </a:prstGeom>
        </p:spPr>
      </p:pic>
      <p:sp>
        <p:nvSpPr>
          <p:cNvPr id="14" name="矩形 13">
            <a:extLst>
              <a:ext uri="{FF2B5EF4-FFF2-40B4-BE49-F238E27FC236}">
                <a16:creationId xmlns:a16="http://schemas.microsoft.com/office/drawing/2014/main" xmlns="" id="{AD7927B3-8289-42F7-A86A-774282FF6EAD}"/>
              </a:ext>
            </a:extLst>
          </p:cNvPr>
          <p:cNvSpPr/>
          <p:nvPr/>
        </p:nvSpPr>
        <p:spPr>
          <a:xfrm>
            <a:off x="3048000" y="4053629"/>
            <a:ext cx="6096000" cy="369332"/>
          </a:xfrm>
          <a:prstGeom prst="rect">
            <a:avLst/>
          </a:prstGeom>
        </p:spPr>
        <p:txBody>
          <a:bodyPr>
            <a:spAutoFit/>
          </a:bodyPr>
          <a:lstStyle/>
          <a:p>
            <a:pPr algn="ctr"/>
            <a:r>
              <a:rPr lang="zh-CN" altLang="en-US" dirty="0" smtClean="0">
                <a:hlinkClick r:id="rId4"/>
              </a:rPr>
              <a:t>视频</a:t>
            </a:r>
            <a:endParaRPr lang="zh-CN" altLang="en-US" dirty="0"/>
          </a:p>
        </p:txBody>
      </p:sp>
    </p:spTree>
    <p:extLst>
      <p:ext uri="{BB962C8B-B14F-4D97-AF65-F5344CB8AC3E}">
        <p14:creationId xmlns:p14="http://schemas.microsoft.com/office/powerpoint/2010/main" val="37376874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52D215A-7D9D-4B71-81A1-3220FCFE316C}"/>
              </a:ext>
            </a:extLst>
          </p:cNvPr>
          <p:cNvSpPr>
            <a:spLocks noGrp="1"/>
          </p:cNvSpPr>
          <p:nvPr>
            <p:ph type="title"/>
          </p:nvPr>
        </p:nvSpPr>
        <p:spPr/>
        <p:txBody>
          <a:bodyPr rtlCol="0"/>
          <a:lstStyle/>
          <a:p>
            <a:pPr rtl="0"/>
            <a:r>
              <a:rPr lang="zh-CN" altLang="en-US" dirty="0"/>
              <a:t>灾害预防与预报</a:t>
            </a:r>
          </a:p>
        </p:txBody>
      </p:sp>
      <p:pic>
        <p:nvPicPr>
          <p:cNvPr id="12" name="图片占位符 11" descr="树林的高空图像">
            <a:extLst>
              <a:ext uri="{FF2B5EF4-FFF2-40B4-BE49-F238E27FC236}">
                <a16:creationId xmlns:a16="http://schemas.microsoft.com/office/drawing/2014/main" xmlns="" id="{8DE8CF4E-7F06-3246-808D-A52256A2A35C}"/>
              </a:ext>
            </a:extLst>
          </p:cNvPr>
          <p:cNvPicPr>
            <a:picLocks noGrp="1" noChangeAspect="1"/>
          </p:cNvPicPr>
          <p:nvPr>
            <p:ph type="pic" sz="quarter" idx="25"/>
          </p:nvPr>
        </p:nvPicPr>
        <p:blipFill>
          <a:blip r:embed="rId3"/>
          <a:srcRect l="93" r="93"/>
          <a:stretch>
            <a:fillRect/>
          </a:stretch>
        </p:blipFill>
        <p:spPr/>
      </p:pic>
      <p:sp>
        <p:nvSpPr>
          <p:cNvPr id="3" name="灯片编号占位符 2">
            <a:extLst>
              <a:ext uri="{FF2B5EF4-FFF2-40B4-BE49-F238E27FC236}">
                <a16:creationId xmlns:a16="http://schemas.microsoft.com/office/drawing/2014/main" xmlns="" id="{B2A7A116-BC28-4E39-B586-25212F9948F2}"/>
              </a:ext>
            </a:extLst>
          </p:cNvPr>
          <p:cNvSpPr>
            <a:spLocks noGrp="1"/>
          </p:cNvSpPr>
          <p:nvPr>
            <p:ph type="sldNum" sz="quarter" idx="26"/>
          </p:nvPr>
        </p:nvSpPr>
        <p:spPr/>
        <p:txBody>
          <a:bodyPr rtlCol="0"/>
          <a:lstStyle/>
          <a:p>
            <a:pPr rtl="0"/>
            <a:fld id="{19B51A1E-902D-48AF-9020-955120F399B6}" type="slidenum">
              <a:rPr lang="en-US" altLang="zh-CN" smtClean="0"/>
              <a:pPr rtl="0"/>
              <a:t>6</a:t>
            </a:fld>
            <a:endParaRPr lang="zh-CN" altLang="en-US" dirty="0"/>
          </a:p>
        </p:txBody>
      </p:sp>
      <p:pic>
        <p:nvPicPr>
          <p:cNvPr id="6" name="图片 5">
            <a:extLst>
              <a:ext uri="{FF2B5EF4-FFF2-40B4-BE49-F238E27FC236}">
                <a16:creationId xmlns:a16="http://schemas.microsoft.com/office/drawing/2014/main" xmlns="" id="{959985FA-9593-4B5D-B5FA-750D2EA3491B}"/>
              </a:ext>
            </a:extLst>
          </p:cNvPr>
          <p:cNvPicPr>
            <a:picLocks noChangeAspect="1"/>
          </p:cNvPicPr>
          <p:nvPr/>
        </p:nvPicPr>
        <p:blipFill rotWithShape="1">
          <a:blip r:embed="rId4"/>
          <a:srcRect l="76514" t="79152" r="10413" b="14549"/>
          <a:stretch/>
        </p:blipFill>
        <p:spPr>
          <a:xfrm>
            <a:off x="9345336" y="6133252"/>
            <a:ext cx="1879133" cy="432000"/>
          </a:xfrm>
          <a:prstGeom prst="rect">
            <a:avLst/>
          </a:prstGeom>
        </p:spPr>
      </p:pic>
      <p:pic>
        <p:nvPicPr>
          <p:cNvPr id="30" name="图片 29">
            <a:extLst>
              <a:ext uri="{FF2B5EF4-FFF2-40B4-BE49-F238E27FC236}">
                <a16:creationId xmlns:a16="http://schemas.microsoft.com/office/drawing/2014/main" xmlns="" id="{77390A4C-B1D6-4209-96F6-76FEE9C64372}"/>
              </a:ext>
            </a:extLst>
          </p:cNvPr>
          <p:cNvPicPr>
            <a:picLocks noChangeAspect="1"/>
          </p:cNvPicPr>
          <p:nvPr/>
        </p:nvPicPr>
        <p:blipFill>
          <a:blip r:embed="rId5"/>
          <a:stretch>
            <a:fillRect/>
          </a:stretch>
        </p:blipFill>
        <p:spPr>
          <a:xfrm>
            <a:off x="721454" y="2030136"/>
            <a:ext cx="6266576" cy="1593908"/>
          </a:xfrm>
          <a:prstGeom prst="rect">
            <a:avLst/>
          </a:prstGeom>
        </p:spPr>
      </p:pic>
      <p:sp>
        <p:nvSpPr>
          <p:cNvPr id="31" name="文本框 30">
            <a:extLst>
              <a:ext uri="{FF2B5EF4-FFF2-40B4-BE49-F238E27FC236}">
                <a16:creationId xmlns:a16="http://schemas.microsoft.com/office/drawing/2014/main" xmlns="" id="{95C3F715-B6AB-478D-A662-CBFE31B27121}"/>
              </a:ext>
            </a:extLst>
          </p:cNvPr>
          <p:cNvSpPr txBox="1"/>
          <p:nvPr/>
        </p:nvSpPr>
        <p:spPr>
          <a:xfrm>
            <a:off x="536895" y="1057013"/>
            <a:ext cx="5964573" cy="2080470"/>
          </a:xfrm>
          <a:prstGeom prst="rect">
            <a:avLst/>
          </a:prstGeom>
          <a:noFill/>
        </p:spPr>
        <p:txBody>
          <a:bodyPr wrap="square" lIns="0" tIns="0" rIns="0" bIns="0" rtlCol="0">
            <a:noAutofit/>
          </a:bodyPr>
          <a:lstStyle/>
          <a:p>
            <a:pPr algn="l"/>
            <a:r>
              <a:rPr lang="zh-CN" altLang="en-US" sz="4000" dirty="0">
                <a:solidFill>
                  <a:schemeClr val="tx1">
                    <a:lumMod val="75000"/>
                    <a:lumOff val="25000"/>
                  </a:schemeClr>
                </a:solidFill>
                <a:latin typeface="华文行楷" panose="02010800040101010101" pitchFamily="2" charset="-122"/>
                <a:ea typeface="华文行楷" panose="02010800040101010101" pitchFamily="2" charset="-122"/>
              </a:rPr>
              <a:t>大</a:t>
            </a:r>
            <a:r>
              <a:rPr lang="zh-CN" altLang="en-US" sz="2400" dirty="0">
                <a:solidFill>
                  <a:schemeClr val="tx1">
                    <a:lumMod val="75000"/>
                    <a:lumOff val="25000"/>
                  </a:schemeClr>
                </a:solidFill>
                <a:latin typeface="楷体" panose="02010609060101010101" pitchFamily="49" charset="-122"/>
                <a:ea typeface="楷体" panose="02010609060101010101" pitchFamily="49" charset="-122"/>
              </a:rPr>
              <a:t>自然有着自己的规律，人类无法改变。但是，人们可以运用各种方法，逐步认识自然规律，依循规律，采取相应的措施，减少自然灾害造成的损失。千百年来，人们一直在努力探索，力求摸清大自然的脾气。</a:t>
            </a:r>
          </a:p>
        </p:txBody>
      </p:sp>
      <p:pic>
        <p:nvPicPr>
          <p:cNvPr id="64" name="图片 63">
            <a:extLst>
              <a:ext uri="{FF2B5EF4-FFF2-40B4-BE49-F238E27FC236}">
                <a16:creationId xmlns:a16="http://schemas.microsoft.com/office/drawing/2014/main" xmlns="" id="{14BF98E1-1D4C-4297-B77C-FCFB94ABCA9B}"/>
              </a:ext>
            </a:extLst>
          </p:cNvPr>
          <p:cNvPicPr>
            <a:picLocks noChangeAspect="1"/>
          </p:cNvPicPr>
          <p:nvPr/>
        </p:nvPicPr>
        <p:blipFill>
          <a:blip r:embed="rId6"/>
          <a:stretch>
            <a:fillRect/>
          </a:stretch>
        </p:blipFill>
        <p:spPr>
          <a:xfrm>
            <a:off x="3926343" y="3325983"/>
            <a:ext cx="3487134" cy="3261207"/>
          </a:xfrm>
          <a:prstGeom prst="rect">
            <a:avLst/>
          </a:prstGeom>
        </p:spPr>
      </p:pic>
      <p:sp>
        <p:nvSpPr>
          <p:cNvPr id="65" name="文本框 64">
            <a:extLst>
              <a:ext uri="{FF2B5EF4-FFF2-40B4-BE49-F238E27FC236}">
                <a16:creationId xmlns:a16="http://schemas.microsoft.com/office/drawing/2014/main" xmlns="" id="{FC325355-368E-4124-B842-66AC6DB1301C}"/>
              </a:ext>
            </a:extLst>
          </p:cNvPr>
          <p:cNvSpPr txBox="1"/>
          <p:nvPr/>
        </p:nvSpPr>
        <p:spPr>
          <a:xfrm>
            <a:off x="721454" y="5847127"/>
            <a:ext cx="3120704" cy="578874"/>
          </a:xfrm>
          <a:prstGeom prst="rect">
            <a:avLst/>
          </a:prstGeom>
          <a:noFill/>
        </p:spPr>
        <p:txBody>
          <a:bodyPr wrap="square" lIns="0" tIns="0" rIns="0" bIns="0" rtlCol="0">
            <a:noAutofit/>
          </a:bodyPr>
          <a:lstStyle/>
          <a:p>
            <a:pPr algn="l"/>
            <a:r>
              <a:rPr lang="zh-CN" altLang="en-US" sz="2000" dirty="0">
                <a:solidFill>
                  <a:schemeClr val="tx1">
                    <a:lumMod val="75000"/>
                    <a:lumOff val="25000"/>
                  </a:schemeClr>
                </a:solidFill>
                <a:latin typeface="楷体" panose="02010609060101010101" pitchFamily="49" charset="-122"/>
                <a:ea typeface="楷体" panose="02010609060101010101" pitchFamily="49" charset="-122"/>
              </a:rPr>
              <a:t>世界上第一台测定地震方向的科学仪器</a:t>
            </a:r>
            <a:r>
              <a:rPr lang="en-US" altLang="zh-CN" sz="20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2000" dirty="0">
                <a:solidFill>
                  <a:schemeClr val="tx1">
                    <a:lumMod val="75000"/>
                    <a:lumOff val="25000"/>
                  </a:schemeClr>
                </a:solidFill>
                <a:latin typeface="楷体" panose="02010609060101010101" pitchFamily="49" charset="-122"/>
                <a:ea typeface="楷体" panose="02010609060101010101" pitchFamily="49" charset="-122"/>
              </a:rPr>
              <a:t>地动仪</a:t>
            </a:r>
            <a:endParaRPr lang="en-US" altLang="zh-CN" sz="2000" dirty="0">
              <a:solidFill>
                <a:schemeClr val="tx1">
                  <a:lumMod val="75000"/>
                  <a:lumOff val="25000"/>
                </a:schemeClr>
              </a:solidFill>
              <a:latin typeface="楷体" panose="02010609060101010101" pitchFamily="49" charset="-122"/>
              <a:ea typeface="楷体" panose="02010609060101010101" pitchFamily="49" charset="-122"/>
            </a:endParaRPr>
          </a:p>
        </p:txBody>
      </p:sp>
      <p:sp>
        <p:nvSpPr>
          <p:cNvPr id="66" name="箭头: 右 65">
            <a:extLst>
              <a:ext uri="{FF2B5EF4-FFF2-40B4-BE49-F238E27FC236}">
                <a16:creationId xmlns:a16="http://schemas.microsoft.com/office/drawing/2014/main" xmlns="" id="{BB5451C9-040B-49B4-8B17-51948614F421}"/>
              </a:ext>
            </a:extLst>
          </p:cNvPr>
          <p:cNvSpPr/>
          <p:nvPr/>
        </p:nvSpPr>
        <p:spPr>
          <a:xfrm>
            <a:off x="3271706" y="6249798"/>
            <a:ext cx="477721" cy="176202"/>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p:pic>
        <p:nvPicPr>
          <p:cNvPr id="40" name="图片 39">
            <a:extLst>
              <a:ext uri="{FF2B5EF4-FFF2-40B4-BE49-F238E27FC236}">
                <a16:creationId xmlns:a16="http://schemas.microsoft.com/office/drawing/2014/main" xmlns="" id="{3C5D0E20-CD97-4F34-A073-37B5F1BBEE6F}"/>
              </a:ext>
            </a:extLst>
          </p:cNvPr>
          <p:cNvPicPr>
            <a:picLocks noChangeAspect="1"/>
          </p:cNvPicPr>
          <p:nvPr/>
        </p:nvPicPr>
        <p:blipFill>
          <a:blip r:embed="rId6"/>
          <a:stretch>
            <a:fillRect/>
          </a:stretch>
        </p:blipFill>
        <p:spPr>
          <a:xfrm>
            <a:off x="2914447" y="455053"/>
            <a:ext cx="6379883" cy="5966538"/>
          </a:xfrm>
          <a:prstGeom prst="rect">
            <a:avLst/>
          </a:prstGeom>
        </p:spPr>
      </p:pic>
    </p:spTree>
    <p:extLst>
      <p:ext uri="{BB962C8B-B14F-4D97-AF65-F5344CB8AC3E}">
        <p14:creationId xmlns:p14="http://schemas.microsoft.com/office/powerpoint/2010/main" val="166836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52D215A-7D9D-4B71-81A1-3220FCFE316C}"/>
              </a:ext>
            </a:extLst>
          </p:cNvPr>
          <p:cNvSpPr>
            <a:spLocks noGrp="1"/>
          </p:cNvSpPr>
          <p:nvPr>
            <p:ph type="title"/>
          </p:nvPr>
        </p:nvSpPr>
        <p:spPr/>
        <p:txBody>
          <a:bodyPr rtlCol="0"/>
          <a:lstStyle/>
          <a:p>
            <a:pPr rtl="0"/>
            <a:r>
              <a:rPr lang="zh-CN" altLang="en-US" dirty="0"/>
              <a:t>人工降雨：</a:t>
            </a:r>
          </a:p>
        </p:txBody>
      </p:sp>
      <p:sp>
        <p:nvSpPr>
          <p:cNvPr id="3" name="灯片编号占位符 2">
            <a:extLst>
              <a:ext uri="{FF2B5EF4-FFF2-40B4-BE49-F238E27FC236}">
                <a16:creationId xmlns:a16="http://schemas.microsoft.com/office/drawing/2014/main" xmlns="" id="{B2A7A116-BC28-4E39-B586-25212F9948F2}"/>
              </a:ext>
            </a:extLst>
          </p:cNvPr>
          <p:cNvSpPr>
            <a:spLocks noGrp="1"/>
          </p:cNvSpPr>
          <p:nvPr>
            <p:ph type="sldNum" sz="quarter" idx="26"/>
          </p:nvPr>
        </p:nvSpPr>
        <p:spPr/>
        <p:txBody>
          <a:bodyPr rtlCol="0"/>
          <a:lstStyle/>
          <a:p>
            <a:pPr rtl="0"/>
            <a:fld id="{19B51A1E-902D-48AF-9020-955120F399B6}" type="slidenum">
              <a:rPr lang="en-US" altLang="zh-CN" smtClean="0"/>
              <a:pPr rtl="0"/>
              <a:t>7</a:t>
            </a:fld>
            <a:endParaRPr lang="zh-CN" altLang="en-US" dirty="0"/>
          </a:p>
        </p:txBody>
      </p:sp>
      <p:pic>
        <p:nvPicPr>
          <p:cNvPr id="16" name="图片 15">
            <a:extLst>
              <a:ext uri="{FF2B5EF4-FFF2-40B4-BE49-F238E27FC236}">
                <a16:creationId xmlns:a16="http://schemas.microsoft.com/office/drawing/2014/main" xmlns="" id="{304A99A2-BFE6-499E-B560-92B8578DE6F9}"/>
              </a:ext>
            </a:extLst>
          </p:cNvPr>
          <p:cNvPicPr>
            <a:picLocks noChangeAspect="1"/>
          </p:cNvPicPr>
          <p:nvPr/>
        </p:nvPicPr>
        <p:blipFill rotWithShape="1">
          <a:blip r:embed="rId3"/>
          <a:srcRect b="20692"/>
          <a:stretch/>
        </p:blipFill>
        <p:spPr>
          <a:xfrm>
            <a:off x="8827527" y="6300895"/>
            <a:ext cx="2514600" cy="387545"/>
          </a:xfrm>
          <a:prstGeom prst="rect">
            <a:avLst/>
          </a:prstGeom>
        </p:spPr>
      </p:pic>
      <p:pic>
        <p:nvPicPr>
          <p:cNvPr id="11" name="图片 10">
            <a:extLst>
              <a:ext uri="{FF2B5EF4-FFF2-40B4-BE49-F238E27FC236}">
                <a16:creationId xmlns:a16="http://schemas.microsoft.com/office/drawing/2014/main" xmlns="" id="{CBE3C237-2F45-4BD5-983F-B5BA784539A9}"/>
              </a:ext>
            </a:extLst>
          </p:cNvPr>
          <p:cNvPicPr>
            <a:picLocks noChangeAspect="1"/>
          </p:cNvPicPr>
          <p:nvPr/>
        </p:nvPicPr>
        <p:blipFill>
          <a:blip r:embed="rId4"/>
          <a:stretch>
            <a:fillRect/>
          </a:stretch>
        </p:blipFill>
        <p:spPr>
          <a:xfrm>
            <a:off x="103878" y="91835"/>
            <a:ext cx="6213032" cy="6661301"/>
          </a:xfrm>
          <a:prstGeom prst="rect">
            <a:avLst/>
          </a:prstGeom>
        </p:spPr>
      </p:pic>
      <p:pic>
        <p:nvPicPr>
          <p:cNvPr id="47" name="图片 46">
            <a:extLst>
              <a:ext uri="{FF2B5EF4-FFF2-40B4-BE49-F238E27FC236}">
                <a16:creationId xmlns:a16="http://schemas.microsoft.com/office/drawing/2014/main" xmlns="" id="{0E3A42E7-C966-4367-BF8D-FE435869B015}"/>
              </a:ext>
            </a:extLst>
          </p:cNvPr>
          <p:cNvPicPr>
            <a:picLocks noChangeAspect="1"/>
          </p:cNvPicPr>
          <p:nvPr/>
        </p:nvPicPr>
        <p:blipFill>
          <a:blip r:embed="rId5"/>
          <a:stretch>
            <a:fillRect/>
          </a:stretch>
        </p:blipFill>
        <p:spPr>
          <a:xfrm>
            <a:off x="6965172" y="1283515"/>
            <a:ext cx="1862355" cy="4806891"/>
          </a:xfrm>
          <a:prstGeom prst="rect">
            <a:avLst/>
          </a:prstGeom>
        </p:spPr>
      </p:pic>
      <p:sp>
        <p:nvSpPr>
          <p:cNvPr id="72" name="文本框 71">
            <a:extLst>
              <a:ext uri="{FF2B5EF4-FFF2-40B4-BE49-F238E27FC236}">
                <a16:creationId xmlns:a16="http://schemas.microsoft.com/office/drawing/2014/main" xmlns="" id="{62C15ADC-E8F9-4F4F-832C-1B3B8DCB911E}"/>
              </a:ext>
            </a:extLst>
          </p:cNvPr>
          <p:cNvSpPr txBox="1"/>
          <p:nvPr/>
        </p:nvSpPr>
        <p:spPr>
          <a:xfrm>
            <a:off x="6965172" y="1065401"/>
            <a:ext cx="4443856" cy="5234731"/>
          </a:xfrm>
          <a:prstGeom prst="rect">
            <a:avLst/>
          </a:prstGeom>
          <a:noFill/>
        </p:spPr>
        <p:txBody>
          <a:bodyPr wrap="square" lIns="0" tIns="0" rIns="0" bIns="0" rtlCol="0">
            <a:noAutofit/>
          </a:bodyPr>
          <a:lstStyle/>
          <a:p>
            <a:r>
              <a:rPr lang="zh-CN" altLang="en-US" sz="2800" b="1" dirty="0">
                <a:latin typeface="楷体" panose="02010609060101010101" pitchFamily="49" charset="-122"/>
                <a:ea typeface="楷体" panose="02010609060101010101" pitchFamily="49" charset="-122"/>
              </a:rPr>
              <a:t>原理：</a:t>
            </a:r>
          </a:p>
          <a:p>
            <a:r>
              <a:rPr lang="zh-CN" altLang="en-US" sz="2800" b="1" dirty="0">
                <a:latin typeface="楷体" panose="02010609060101010101" pitchFamily="49" charset="-122"/>
                <a:ea typeface="楷体" panose="02010609060101010101" pitchFamily="49" charset="-122"/>
              </a:rPr>
              <a:t>运用云和降水物理学原理，通过向云中撒播降雨剂</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如盐粉、干冰或碘化银等</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使云滴或冰晶增大到一定程度，降落到地面，形成降水，又称人工增加降水。撒播的方法有飞机在云中撒播、高射炮或火箭将碘化银炮弹射入云中爆炸和地面燃烧碘化银焰剂等。是人工影响天气中进行得最多的一项试验。</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pPr algn="l"/>
            <a:endParaRPr lang="zh-CN" altLang="en-US" sz="1200" dirty="0">
              <a:solidFill>
                <a:schemeClr val="tx1">
                  <a:lumMod val="75000"/>
                  <a:lumOff val="25000"/>
                </a:schemeClr>
              </a:solidFill>
              <a:latin typeface="+mn-lt"/>
            </a:endParaRPr>
          </a:p>
        </p:txBody>
      </p:sp>
    </p:spTree>
    <p:extLst>
      <p:ext uri="{BB962C8B-B14F-4D97-AF65-F5344CB8AC3E}">
        <p14:creationId xmlns:p14="http://schemas.microsoft.com/office/powerpoint/2010/main" val="3722696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xmlns="" id="{68F35FE5-0290-47F2-B7E6-3CC40E48D781}"/>
              </a:ext>
            </a:extLst>
          </p:cNvPr>
          <p:cNvSpPr>
            <a:spLocks noGrp="1"/>
          </p:cNvSpPr>
          <p:nvPr>
            <p:ph type="title"/>
          </p:nvPr>
        </p:nvSpPr>
        <p:spPr/>
        <p:txBody>
          <a:bodyPr rtlCol="0"/>
          <a:lstStyle/>
          <a:p>
            <a:pPr rtl="0"/>
            <a:r>
              <a:rPr lang="zh-CN" altLang="en-US" dirty="0"/>
              <a:t>气象卫星：</a:t>
            </a:r>
          </a:p>
        </p:txBody>
      </p:sp>
      <p:sp>
        <p:nvSpPr>
          <p:cNvPr id="8" name="内容占位符 7">
            <a:extLst>
              <a:ext uri="{FF2B5EF4-FFF2-40B4-BE49-F238E27FC236}">
                <a16:creationId xmlns:a16="http://schemas.microsoft.com/office/drawing/2014/main" xmlns="" id="{841DD5B3-8651-4B9B-A7E5-6560B2FD9D31}"/>
              </a:ext>
            </a:extLst>
          </p:cNvPr>
          <p:cNvSpPr>
            <a:spLocks noGrp="1"/>
          </p:cNvSpPr>
          <p:nvPr>
            <p:ph idx="1"/>
          </p:nvPr>
        </p:nvSpPr>
        <p:spPr>
          <a:xfrm>
            <a:off x="490723" y="1015068"/>
            <a:ext cx="2951603" cy="1208016"/>
          </a:xfrm>
        </p:spPr>
        <p:txBody>
          <a:bodyPr rtlCol="0"/>
          <a:lstStyle/>
          <a:p>
            <a:r>
              <a:rPr lang="zh-CN" altLang="en-US" dirty="0"/>
              <a:t>是从太空对地球和大气层进行气象观测的人造地球卫星。</a:t>
            </a:r>
            <a:endParaRPr lang="en-US" altLang="zh-CN" dirty="0"/>
          </a:p>
        </p:txBody>
      </p:sp>
      <p:sp>
        <p:nvSpPr>
          <p:cNvPr id="4" name="灯片编号占位符 3">
            <a:extLst>
              <a:ext uri="{FF2B5EF4-FFF2-40B4-BE49-F238E27FC236}">
                <a16:creationId xmlns:a16="http://schemas.microsoft.com/office/drawing/2014/main" xmlns="" id="{48AB8A96-4ECB-445D-90F1-4C7E558D2A8A}"/>
              </a:ext>
            </a:extLst>
          </p:cNvPr>
          <p:cNvSpPr>
            <a:spLocks noGrp="1"/>
          </p:cNvSpPr>
          <p:nvPr>
            <p:ph type="sldNum" sz="quarter" idx="11"/>
          </p:nvPr>
        </p:nvSpPr>
        <p:spPr/>
        <p:txBody>
          <a:bodyPr rtlCol="0"/>
          <a:lstStyle/>
          <a:p>
            <a:pPr rtl="0"/>
            <a:fld id="{19B51A1E-902D-48AF-9020-955120F399B6}" type="slidenum">
              <a:rPr lang="en-US" altLang="zh-CN" smtClean="0"/>
              <a:pPr rtl="0"/>
              <a:t>8</a:t>
            </a:fld>
            <a:endParaRPr lang="zh-CN" altLang="en-US" dirty="0"/>
          </a:p>
        </p:txBody>
      </p:sp>
      <p:pic>
        <p:nvPicPr>
          <p:cNvPr id="9" name="图片 8">
            <a:extLst>
              <a:ext uri="{FF2B5EF4-FFF2-40B4-BE49-F238E27FC236}">
                <a16:creationId xmlns:a16="http://schemas.microsoft.com/office/drawing/2014/main" xmlns="" id="{BFF29CFD-5C5E-4C74-A581-651D7E3B2155}"/>
              </a:ext>
            </a:extLst>
          </p:cNvPr>
          <p:cNvPicPr>
            <a:picLocks noChangeAspect="1"/>
          </p:cNvPicPr>
          <p:nvPr/>
        </p:nvPicPr>
        <p:blipFill rotWithShape="1">
          <a:blip r:embed="rId3"/>
          <a:srcRect b="20692"/>
          <a:stretch/>
        </p:blipFill>
        <p:spPr>
          <a:xfrm>
            <a:off x="8827527" y="6300895"/>
            <a:ext cx="2514600" cy="387545"/>
          </a:xfrm>
          <a:prstGeom prst="rect">
            <a:avLst/>
          </a:prstGeom>
        </p:spPr>
      </p:pic>
      <p:pic>
        <p:nvPicPr>
          <p:cNvPr id="14" name="图片占位符 13">
            <a:extLst>
              <a:ext uri="{FF2B5EF4-FFF2-40B4-BE49-F238E27FC236}">
                <a16:creationId xmlns:a16="http://schemas.microsoft.com/office/drawing/2014/main" xmlns="" id="{F5AD26AC-9304-4B0B-B2B7-4661EA86DBDE}"/>
              </a:ext>
            </a:extLst>
          </p:cNvPr>
          <p:cNvPicPr>
            <a:picLocks noGrp="1" noChangeAspect="1"/>
          </p:cNvPicPr>
          <p:nvPr>
            <p:ph type="pic" sz="quarter" idx="12"/>
          </p:nvPr>
        </p:nvPicPr>
        <p:blipFill>
          <a:blip r:embed="rId4"/>
          <a:srcRect l="775" r="775"/>
          <a:stretch>
            <a:fillRect/>
          </a:stretch>
        </p:blipFill>
        <p:spPr/>
      </p:pic>
      <p:sp>
        <p:nvSpPr>
          <p:cNvPr id="2" name="文本框 1">
            <a:extLst>
              <a:ext uri="{FF2B5EF4-FFF2-40B4-BE49-F238E27FC236}">
                <a16:creationId xmlns:a16="http://schemas.microsoft.com/office/drawing/2014/main" xmlns="" id="{563ACB58-722C-4BF7-8209-6E9AE0249660}"/>
              </a:ext>
            </a:extLst>
          </p:cNvPr>
          <p:cNvSpPr txBox="1"/>
          <p:nvPr/>
        </p:nvSpPr>
        <p:spPr>
          <a:xfrm>
            <a:off x="415223" y="2475067"/>
            <a:ext cx="3309490" cy="3950900"/>
          </a:xfrm>
          <a:prstGeom prst="rect">
            <a:avLst/>
          </a:prstGeom>
          <a:noFill/>
        </p:spPr>
        <p:txBody>
          <a:bodyPr wrap="square" lIns="0" tIns="0" rIns="0" bIns="0" rtlCol="0">
            <a:noAutofit/>
          </a:bodyPr>
          <a:lstStyle/>
          <a:p>
            <a:r>
              <a:rPr lang="zh-CN" altLang="en-US" sz="2000" dirty="0"/>
              <a:t>气象卫星主要观测的内容包括</a:t>
            </a:r>
            <a:r>
              <a:rPr lang="en-US" altLang="zh-CN" sz="2000" dirty="0"/>
              <a:t>:</a:t>
            </a:r>
          </a:p>
          <a:p>
            <a:r>
              <a:rPr lang="en-US" altLang="zh-CN" sz="2000" dirty="0"/>
              <a:t>①</a:t>
            </a:r>
            <a:r>
              <a:rPr lang="zh-CN" altLang="en-US" sz="2000" dirty="0"/>
              <a:t>卫星云图的拍摄。</a:t>
            </a:r>
          </a:p>
          <a:p>
            <a:r>
              <a:rPr lang="zh-CN" altLang="en-US" sz="2000" dirty="0"/>
              <a:t>②云顶温度、云顶状况、云量和云内凝结物相位的观测。</a:t>
            </a:r>
          </a:p>
          <a:p>
            <a:r>
              <a:rPr lang="zh-CN" altLang="en-US" sz="2000" dirty="0"/>
              <a:t>③陆地表面状况以及海洋表面状况的观测。</a:t>
            </a:r>
          </a:p>
          <a:p>
            <a:r>
              <a:rPr lang="zh-CN" altLang="en-US" sz="2000" dirty="0"/>
              <a:t>④大气中水汽总量、湿度分布、降水区和降水量的分布。</a:t>
            </a:r>
          </a:p>
          <a:p>
            <a:r>
              <a:rPr lang="zh-CN" altLang="en-US" sz="2000" dirty="0"/>
              <a:t>⑤大气中臭氧的含量及其分布。</a:t>
            </a:r>
          </a:p>
          <a:p>
            <a:r>
              <a:rPr lang="zh-CN" altLang="en-US" sz="2000" dirty="0"/>
              <a:t>⑥辐射。</a:t>
            </a:r>
          </a:p>
          <a:p>
            <a:r>
              <a:rPr lang="zh-CN" altLang="en-US" sz="2000" dirty="0"/>
              <a:t>⑦空间环境状况。</a:t>
            </a:r>
          </a:p>
        </p:txBody>
      </p:sp>
    </p:spTree>
    <p:extLst>
      <p:ext uri="{BB962C8B-B14F-4D97-AF65-F5344CB8AC3E}">
        <p14:creationId xmlns:p14="http://schemas.microsoft.com/office/powerpoint/2010/main" val="3797378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占位符 7" descr="左侧面板图像">
            <a:extLst>
              <a:ext uri="{FF2B5EF4-FFF2-40B4-BE49-F238E27FC236}">
                <a16:creationId xmlns:a16="http://schemas.microsoft.com/office/drawing/2014/main" xmlns="" id="{ED8B39DD-303E-47F7-92C7-94E7D5FCB9F5}"/>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6714" y="86714"/>
            <a:ext cx="6009285" cy="6684572"/>
          </a:xfrm>
        </p:spPr>
      </p:pic>
      <p:sp>
        <p:nvSpPr>
          <p:cNvPr id="6" name="标题 5">
            <a:extLst>
              <a:ext uri="{FF2B5EF4-FFF2-40B4-BE49-F238E27FC236}">
                <a16:creationId xmlns:a16="http://schemas.microsoft.com/office/drawing/2014/main" xmlns="" id="{2E3EA56B-BEB0-4656-A20B-D15F03B7ACA1}"/>
              </a:ext>
            </a:extLst>
          </p:cNvPr>
          <p:cNvSpPr>
            <a:spLocks noGrp="1"/>
          </p:cNvSpPr>
          <p:nvPr>
            <p:ph type="ctrTitle"/>
          </p:nvPr>
        </p:nvSpPr>
        <p:spPr/>
        <p:txBody>
          <a:bodyPr rtlCol="0"/>
          <a:lstStyle/>
          <a:p>
            <a:pPr rtl="0"/>
            <a:r>
              <a:rPr lang="zh-CN" altLang="en-US" dirty="0"/>
              <a:t>如何对付意外伤害？</a:t>
            </a:r>
          </a:p>
        </p:txBody>
      </p:sp>
      <p:sp>
        <p:nvSpPr>
          <p:cNvPr id="7" name="副标题 6">
            <a:extLst>
              <a:ext uri="{FF2B5EF4-FFF2-40B4-BE49-F238E27FC236}">
                <a16:creationId xmlns:a16="http://schemas.microsoft.com/office/drawing/2014/main" xmlns="" id="{DA0FE6D5-D475-4CBB-A6C2-E3D991A36891}"/>
              </a:ext>
            </a:extLst>
          </p:cNvPr>
          <p:cNvSpPr>
            <a:spLocks noGrp="1"/>
          </p:cNvSpPr>
          <p:nvPr>
            <p:ph type="subTitle" idx="1"/>
          </p:nvPr>
        </p:nvSpPr>
        <p:spPr>
          <a:xfrm>
            <a:off x="6095999" y="4152672"/>
            <a:ext cx="6096001" cy="1818422"/>
          </a:xfrm>
        </p:spPr>
        <p:txBody>
          <a:bodyPr rtlCol="0"/>
          <a:lstStyle/>
          <a:p>
            <a:pPr rtl="0"/>
            <a:r>
              <a:rPr lang="en-US" altLang="zh-CN" dirty="0"/>
              <a:t>——</a:t>
            </a:r>
            <a:r>
              <a:rPr lang="zh-CN" altLang="en-US" dirty="0"/>
              <a:t>摘自</a:t>
            </a:r>
            <a:r>
              <a:rPr lang="en-US" altLang="zh-CN" dirty="0"/>
              <a:t>《</a:t>
            </a:r>
            <a:r>
              <a:rPr lang="zh-CN" altLang="en-US" dirty="0"/>
              <a:t>孩子，你该如何自我保护</a:t>
            </a:r>
            <a:r>
              <a:rPr lang="en-US" altLang="zh-CN" dirty="0"/>
              <a:t>》</a:t>
            </a:r>
            <a:r>
              <a:rPr lang="zh-CN" altLang="en-US" dirty="0"/>
              <a:t>第七章</a:t>
            </a:r>
          </a:p>
        </p:txBody>
      </p:sp>
      <p:grpSp>
        <p:nvGrpSpPr>
          <p:cNvPr id="60" name="组 59" title="几何形状">
            <a:extLst>
              <a:ext uri="{FF2B5EF4-FFF2-40B4-BE49-F238E27FC236}">
                <a16:creationId xmlns:a16="http://schemas.microsoft.com/office/drawing/2014/main" xmlns="" id="{502D7333-D43E-4F9D-B14F-59FA693F743A}"/>
              </a:ext>
            </a:extLst>
          </p:cNvPr>
          <p:cNvGrpSpPr/>
          <p:nvPr/>
        </p:nvGrpSpPr>
        <p:grpSpPr>
          <a:xfrm>
            <a:off x="8203224" y="-109"/>
            <a:ext cx="3081180" cy="3011457"/>
            <a:chOff x="8203224" y="-109"/>
            <a:chExt cx="3081180" cy="3011457"/>
          </a:xfrm>
        </p:grpSpPr>
        <p:sp>
          <p:nvSpPr>
            <p:cNvPr id="50" name="任意多边形：形状 13">
              <a:extLst>
                <a:ext uri="{FF2B5EF4-FFF2-40B4-BE49-F238E27FC236}">
                  <a16:creationId xmlns:a16="http://schemas.microsoft.com/office/drawing/2014/main" xmlns=""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51" name="任意多边形：形状 50">
              <a:extLst>
                <a:ext uri="{FF2B5EF4-FFF2-40B4-BE49-F238E27FC236}">
                  <a16:creationId xmlns:a16="http://schemas.microsoft.com/office/drawing/2014/main" xmlns=""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52" name="任意多边形：形状 17">
              <a:extLst>
                <a:ext uri="{FF2B5EF4-FFF2-40B4-BE49-F238E27FC236}">
                  <a16:creationId xmlns:a16="http://schemas.microsoft.com/office/drawing/2014/main" xmlns=""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53" name="任意多边形：形状 19">
              <a:extLst>
                <a:ext uri="{FF2B5EF4-FFF2-40B4-BE49-F238E27FC236}">
                  <a16:creationId xmlns:a16="http://schemas.microsoft.com/office/drawing/2014/main" xmlns=""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54" name="任意多边形：形状 23">
              <a:extLst>
                <a:ext uri="{FF2B5EF4-FFF2-40B4-BE49-F238E27FC236}">
                  <a16:creationId xmlns:a16="http://schemas.microsoft.com/office/drawing/2014/main" xmlns=""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sp>
          <p:nvSpPr>
            <p:cNvPr id="55" name="任意多边形：形状 54">
              <a:extLst>
                <a:ext uri="{FF2B5EF4-FFF2-40B4-BE49-F238E27FC236}">
                  <a16:creationId xmlns:a16="http://schemas.microsoft.com/office/drawing/2014/main" xmlns=""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Light" panose="020B0502040204020203" pitchFamily="34" charset="-122"/>
              </a:endParaRPr>
            </a:p>
          </p:txBody>
        </p:sp>
      </p:grpSp>
      <p:sp>
        <p:nvSpPr>
          <p:cNvPr id="5" name="灯片编号占位符 4">
            <a:extLst>
              <a:ext uri="{FF2B5EF4-FFF2-40B4-BE49-F238E27FC236}">
                <a16:creationId xmlns:a16="http://schemas.microsoft.com/office/drawing/2014/main" xmlns="" id="{3DFB2076-ED27-384F-AA60-C162A455D1CB}"/>
              </a:ext>
            </a:extLst>
          </p:cNvPr>
          <p:cNvSpPr>
            <a:spLocks noGrp="1"/>
          </p:cNvSpPr>
          <p:nvPr>
            <p:ph type="sldNum" sz="quarter" idx="14"/>
          </p:nvPr>
        </p:nvSpPr>
        <p:spPr/>
        <p:txBody>
          <a:bodyPr rtlCol="0"/>
          <a:lstStyle/>
          <a:p>
            <a:pPr rtl="0"/>
            <a:fld id="{19B51A1E-902D-48AF-9020-955120F399B6}" type="slidenum">
              <a:rPr lang="en-US" altLang="zh-CN" smtClean="0"/>
              <a:pPr rtl="0"/>
              <a:t>9</a:t>
            </a:fld>
            <a:endParaRPr lang="zh-CN" altLang="en-US" dirty="0"/>
          </a:p>
        </p:txBody>
      </p:sp>
      <p:pic>
        <p:nvPicPr>
          <p:cNvPr id="13" name="图片 12">
            <a:extLst>
              <a:ext uri="{FF2B5EF4-FFF2-40B4-BE49-F238E27FC236}">
                <a16:creationId xmlns:a16="http://schemas.microsoft.com/office/drawing/2014/main" xmlns="" id="{ADE95AAD-80C5-48AA-8968-DBCCB4B3E616}"/>
              </a:ext>
            </a:extLst>
          </p:cNvPr>
          <p:cNvPicPr>
            <a:picLocks noChangeAspect="1"/>
          </p:cNvPicPr>
          <p:nvPr/>
        </p:nvPicPr>
        <p:blipFill rotWithShape="1">
          <a:blip r:embed="rId4"/>
          <a:srcRect b="20692"/>
          <a:stretch/>
        </p:blipFill>
        <p:spPr>
          <a:xfrm>
            <a:off x="8827527" y="6300895"/>
            <a:ext cx="2514600" cy="387545"/>
          </a:xfrm>
          <a:prstGeom prst="rect">
            <a:avLst/>
          </a:prstGeom>
        </p:spPr>
      </p:pic>
    </p:spTree>
    <p:extLst>
      <p:ext uri="{BB962C8B-B14F-4D97-AF65-F5344CB8AC3E}">
        <p14:creationId xmlns:p14="http://schemas.microsoft.com/office/powerpoint/2010/main" val="2037263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xmlns="" name="Office_19715472_TF16411175.potx" id="{4AF970D2-9B74-4065-8C3F-31D081934317}" vid="{24A75099-3BF5-45EE-8DC7-08BE2B2D178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绿色融资演讲稿</Template>
  <TotalTime>0</TotalTime>
  <Words>1093</Words>
  <Application>Microsoft Office PowerPoint</Application>
  <PresentationFormat>自定义</PresentationFormat>
  <Paragraphs>61</Paragraphs>
  <Slides>10</Slides>
  <Notes>10</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Office 主题</vt:lpstr>
      <vt:lpstr>当灾害降临 之前/的时候</vt:lpstr>
      <vt:lpstr>一、地震</vt:lpstr>
      <vt:lpstr>二、洪水</vt:lpstr>
      <vt:lpstr>三、台风</vt:lpstr>
      <vt:lpstr>中国2018年遇到的灾害：</vt:lpstr>
      <vt:lpstr>灾害预防与预报</vt:lpstr>
      <vt:lpstr>人工降雨：</vt:lpstr>
      <vt:lpstr>气象卫星：</vt:lpstr>
      <vt:lpstr>如何对付意外伤害？</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2019-02-26T12:21:27Z</dcterms:created>
  <dcterms:modified xsi:type="dcterms:W3CDTF">2019-03-07T13:08:09Z</dcterms:modified>
</cp:coreProperties>
</file>